
<file path=[Content_Types].xml><?xml version="1.0" encoding="utf-8"?>
<Types xmlns="http://schemas.openxmlformats.org/package/2006/content-types">
  <Default Extension="emf" ContentType="image/x-emf"/>
  <Default Extension="jpe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comments/modernComment_104_AA930055.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Lst>
  <p:notesMasterIdLst>
    <p:notesMasterId r:id="rId26"/>
  </p:notesMasterIdLst>
  <p:sldIdLst>
    <p:sldId id="454" r:id="rId3"/>
    <p:sldId id="456" r:id="rId4"/>
    <p:sldId id="457" r:id="rId5"/>
    <p:sldId id="272" r:id="rId6"/>
    <p:sldId id="458" r:id="rId7"/>
    <p:sldId id="508" r:id="rId8"/>
    <p:sldId id="500" r:id="rId9"/>
    <p:sldId id="509" r:id="rId10"/>
    <p:sldId id="503" r:id="rId11"/>
    <p:sldId id="504" r:id="rId12"/>
    <p:sldId id="267" r:id="rId13"/>
    <p:sldId id="259" r:id="rId14"/>
    <p:sldId id="260" r:id="rId15"/>
    <p:sldId id="263" r:id="rId16"/>
    <p:sldId id="261" r:id="rId17"/>
    <p:sldId id="264" r:id="rId18"/>
    <p:sldId id="262" r:id="rId19"/>
    <p:sldId id="505" r:id="rId20"/>
    <p:sldId id="269" r:id="rId21"/>
    <p:sldId id="270" r:id="rId22"/>
    <p:sldId id="271" r:id="rId23"/>
    <p:sldId id="265" r:id="rId24"/>
    <p:sldId id="506"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4E0B5D39-8611-5B0A-1F2C-88A7C57F4FF3}" name="Floriane Lathion" initials="FL" userId="S::floriane.lathion@hepvs.ch::572fb9f2-0a84-4414-90f9-7d9521eecba7" providerId="AD"/>
  <p188:author id="{B1FA87EB-292B-F60D-5521-52D1335E44A2}" name="Catherine Tobola" initials="CT" userId="S::catherine.tobola@hepvs.ch::f6ceb1da-c482-458b-82b4-83f0c18d75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9DF5"/>
    <a:srgbClr val="690AF7"/>
    <a:srgbClr val="F7EC88"/>
    <a:srgbClr val="2E07B0"/>
    <a:srgbClr val="410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CF4372-270B-808D-9FEE-30B9797A902D}" v="1" dt="2026-09-21T13:51:33.85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herine Tobola" userId="S::catherine.tobola@hepvs.ch::f6ceb1da-c482-458b-82b4-83f0c18d75c0" providerId="AD" clId="Web-{88498EE1-E767-6BB1-5756-7A5643FB81B5}"/>
    <pc:docChg chg="modSld">
      <pc:chgData name="Catherine Tobola" userId="S::catherine.tobola@hepvs.ch::f6ceb1da-c482-458b-82b4-83f0c18d75c0" providerId="AD" clId="Web-{88498EE1-E767-6BB1-5756-7A5643FB81B5}" dt="2026-08-31T10:02:39.598" v="312"/>
      <pc:docMkLst>
        <pc:docMk/>
      </pc:docMkLst>
      <pc:sldChg chg="modSp modNotes">
        <pc:chgData name="Catherine Tobola" userId="S::catherine.tobola@hepvs.ch::f6ceb1da-c482-458b-82b4-83f0c18d75c0" providerId="AD" clId="Web-{88498EE1-E767-6BB1-5756-7A5643FB81B5}" dt="2026-08-31T10:02:39.598" v="312"/>
        <pc:sldMkLst>
          <pc:docMk/>
          <pc:sldMk cId="2830283630" sldId="506"/>
        </pc:sldMkLst>
        <pc:spChg chg="mod">
          <ac:chgData name="Catherine Tobola" userId="S::catherine.tobola@hepvs.ch::f6ceb1da-c482-458b-82b4-83f0c18d75c0" providerId="AD" clId="Web-{88498EE1-E767-6BB1-5756-7A5643FB81B5}" dt="2026-08-31T09:57:23.832" v="205" actId="20577"/>
          <ac:spMkLst>
            <pc:docMk/>
            <pc:sldMk cId="2830283630" sldId="506"/>
            <ac:spMk id="3" creationId="{DA361DAF-BEE0-C347-A2C3-A81AF2FE2DC9}"/>
          </ac:spMkLst>
        </pc:spChg>
      </pc:sldChg>
    </pc:docChg>
  </pc:docChgLst>
  <pc:docChgLst>
    <pc:chgData name="Catherine Tobola" userId="S::catherine.tobola@hepvs.ch::f6ceb1da-c482-458b-82b4-83f0c18d75c0" providerId="AD" clId="Web-{00000000-0000-0000-0000-000000000000}"/>
    <pc:docChg chg="addSld delSld modSld">
      <pc:chgData name="Catherine Tobola" userId="S::catherine.tobola@hepvs.ch::f6ceb1da-c482-458b-82b4-83f0c18d75c0" providerId="AD" clId="Web-{00000000-0000-0000-0000-000000000000}" dt="2026-08-27T10:00:06.564" v="2815"/>
      <pc:docMkLst>
        <pc:docMk/>
      </pc:docMkLst>
      <pc:sldChg chg="modNotes">
        <pc:chgData name="Catherine Tobola" userId="S::catherine.tobola@hepvs.ch::f6ceb1da-c482-458b-82b4-83f0c18d75c0" providerId="AD" clId="Web-{00000000-0000-0000-0000-000000000000}" dt="2026-08-27T09:19:13.305" v="2197"/>
        <pc:sldMkLst>
          <pc:docMk/>
          <pc:sldMk cId="934353822" sldId="272"/>
        </pc:sldMkLst>
      </pc:sldChg>
      <pc:sldChg chg="modSp modNotes">
        <pc:chgData name="Catherine Tobola" userId="S::catherine.tobola@hepvs.ch::f6ceb1da-c482-458b-82b4-83f0c18d75c0" providerId="AD" clId="Web-{00000000-0000-0000-0000-000000000000}" dt="2026-08-27T09:49:33.791" v="2682" actId="20577"/>
        <pc:sldMkLst>
          <pc:docMk/>
          <pc:sldMk cId="3147345085" sldId="456"/>
        </pc:sldMkLst>
        <pc:spChg chg="mod">
          <ac:chgData name="Catherine Tobola" userId="S::catherine.tobola@hepvs.ch::f6ceb1da-c482-458b-82b4-83f0c18d75c0" providerId="AD" clId="Web-{00000000-0000-0000-0000-000000000000}" dt="2026-08-27T09:49:33.791" v="2682" actId="20577"/>
          <ac:spMkLst>
            <pc:docMk/>
            <pc:sldMk cId="3147345085" sldId="456"/>
            <ac:spMk id="3" creationId="{B7AB566B-2EF9-F783-C06F-FEC586E9AD34}"/>
          </ac:spMkLst>
        </pc:spChg>
      </pc:sldChg>
      <pc:sldChg chg="modNotes">
        <pc:chgData name="Catherine Tobola" userId="S::catherine.tobola@hepvs.ch::f6ceb1da-c482-458b-82b4-83f0c18d75c0" providerId="AD" clId="Web-{00000000-0000-0000-0000-000000000000}" dt="2026-08-27T09:16:14.095" v="1912"/>
        <pc:sldMkLst>
          <pc:docMk/>
          <pc:sldMk cId="3446637551" sldId="457"/>
        </pc:sldMkLst>
      </pc:sldChg>
      <pc:sldChg chg="delSp modSp modNotes">
        <pc:chgData name="Catherine Tobola" userId="S::catherine.tobola@hepvs.ch::f6ceb1da-c482-458b-82b4-83f0c18d75c0" providerId="AD" clId="Web-{00000000-0000-0000-0000-000000000000}" dt="2026-08-27T09:49:51.932" v="2686" actId="1076"/>
        <pc:sldMkLst>
          <pc:docMk/>
          <pc:sldMk cId="1654382791" sldId="458"/>
        </pc:sldMkLst>
        <pc:spChg chg="mod">
          <ac:chgData name="Catherine Tobola" userId="S::catherine.tobola@hepvs.ch::f6ceb1da-c482-458b-82b4-83f0c18d75c0" providerId="AD" clId="Web-{00000000-0000-0000-0000-000000000000}" dt="2026-08-27T09:49:47.260" v="2685" actId="1076"/>
          <ac:spMkLst>
            <pc:docMk/>
            <pc:sldMk cId="1654382791" sldId="458"/>
            <ac:spMk id="2" creationId="{20A08F74-D83B-09FE-4692-945B56F91604}"/>
          </ac:spMkLst>
        </pc:spChg>
        <pc:picChg chg="mod">
          <ac:chgData name="Catherine Tobola" userId="S::catherine.tobola@hepvs.ch::f6ceb1da-c482-458b-82b4-83f0c18d75c0" providerId="AD" clId="Web-{00000000-0000-0000-0000-000000000000}" dt="2026-08-27T09:49:51.932" v="2686" actId="1076"/>
          <ac:picMkLst>
            <pc:docMk/>
            <pc:sldMk cId="1654382791" sldId="458"/>
            <ac:picMk id="5" creationId="{E3B303DC-2F8E-91D7-EA97-CB335E0117F3}"/>
          </ac:picMkLst>
        </pc:picChg>
      </pc:sldChg>
      <pc:sldChg chg="modNotes">
        <pc:chgData name="Catherine Tobola" userId="S::catherine.tobola@hepvs.ch::f6ceb1da-c482-458b-82b4-83f0c18d75c0" providerId="AD" clId="Web-{00000000-0000-0000-0000-000000000000}" dt="2026-08-27T09:59:50.954" v="2812"/>
        <pc:sldMkLst>
          <pc:docMk/>
          <pc:sldMk cId="3950740509" sldId="503"/>
        </pc:sldMkLst>
      </pc:sldChg>
      <pc:sldChg chg="addSp delSp modSp new addAnim modNotes">
        <pc:chgData name="Catherine Tobola" userId="S::catherine.tobola@hepvs.ch::f6ceb1da-c482-458b-82b4-83f0c18d75c0" providerId="AD" clId="Web-{00000000-0000-0000-0000-000000000000}" dt="2026-08-27T09:39:40.067" v="2665" actId="20577"/>
        <pc:sldMkLst>
          <pc:docMk/>
          <pc:sldMk cId="1706458697" sldId="508"/>
        </pc:sldMkLst>
        <pc:spChg chg="add mod">
          <ac:chgData name="Catherine Tobola" userId="S::catherine.tobola@hepvs.ch::f6ceb1da-c482-458b-82b4-83f0c18d75c0" providerId="AD" clId="Web-{00000000-0000-0000-0000-000000000000}" dt="2026-08-27T09:39:40.067" v="2665" actId="20577"/>
          <ac:spMkLst>
            <pc:docMk/>
            <pc:sldMk cId="1706458697" sldId="508"/>
            <ac:spMk id="5" creationId="{B9927283-81EC-72A2-CC67-0B2D4F75240B}"/>
          </ac:spMkLst>
        </pc:spChg>
        <pc:spChg chg="add mod">
          <ac:chgData name="Catherine Tobola" userId="S::catherine.tobola@hepvs.ch::f6ceb1da-c482-458b-82b4-83f0c18d75c0" providerId="AD" clId="Web-{00000000-0000-0000-0000-000000000000}" dt="2026-08-27T09:31:09.846" v="2386"/>
          <ac:spMkLst>
            <pc:docMk/>
            <pc:sldMk cId="1706458697" sldId="508"/>
            <ac:spMk id="8" creationId="{E29E54C5-DB23-C3F4-F2AD-139442E12C3F}"/>
          </ac:spMkLst>
        </pc:spChg>
        <pc:spChg chg="add mod">
          <ac:chgData name="Catherine Tobola" userId="S::catherine.tobola@hepvs.ch::f6ceb1da-c482-458b-82b4-83f0c18d75c0" providerId="AD" clId="Web-{00000000-0000-0000-0000-000000000000}" dt="2026-08-27T09:39:06.550" v="2664" actId="1076"/>
          <ac:spMkLst>
            <pc:docMk/>
            <pc:sldMk cId="1706458697" sldId="508"/>
            <ac:spMk id="9" creationId="{F1294C9F-A1C7-8ECD-19E7-8F0B0BD752EE}"/>
          </ac:spMkLst>
        </pc:spChg>
        <pc:picChg chg="add mod">
          <ac:chgData name="Catherine Tobola" userId="S::catherine.tobola@hepvs.ch::f6ceb1da-c482-458b-82b4-83f0c18d75c0" providerId="AD" clId="Web-{00000000-0000-0000-0000-000000000000}" dt="2026-08-27T09:30:06.109" v="2378" actId="14100"/>
          <ac:picMkLst>
            <pc:docMk/>
            <pc:sldMk cId="1706458697" sldId="508"/>
            <ac:picMk id="7" creationId="{5EB9964D-F4B4-C579-F8AA-5AFFDEA7045D}"/>
          </ac:picMkLst>
        </pc:picChg>
      </pc:sldChg>
      <pc:sldChg chg="addSp delSp modSp new mod setBg modNotes">
        <pc:chgData name="Catherine Tobola" userId="S::catherine.tobola@hepvs.ch::f6ceb1da-c482-458b-82b4-83f0c18d75c0" providerId="AD" clId="Web-{00000000-0000-0000-0000-000000000000}" dt="2026-08-27T10:00:06.564" v="2815"/>
        <pc:sldMkLst>
          <pc:docMk/>
          <pc:sldMk cId="690659475" sldId="509"/>
        </pc:sldMkLst>
        <pc:picChg chg="add mod ord">
          <ac:chgData name="Catherine Tobola" userId="S::catherine.tobola@hepvs.ch::f6ceb1da-c482-458b-82b4-83f0c18d75c0" providerId="AD" clId="Web-{00000000-0000-0000-0000-000000000000}" dt="2026-08-27T09:59:23" v="2804"/>
          <ac:picMkLst>
            <pc:docMk/>
            <pc:sldMk cId="690659475" sldId="509"/>
            <ac:picMk id="4" creationId="{69123ED2-D0B9-8A9C-00F2-5A56C6E5F457}"/>
          </ac:picMkLst>
        </pc:picChg>
      </pc:sldChg>
      <pc:sldMasterChg chg="addSldLayout">
        <pc:chgData name="Catherine Tobola" userId="S::catherine.tobola@hepvs.ch::f6ceb1da-c482-458b-82b4-83f0c18d75c0" providerId="AD" clId="Web-{00000000-0000-0000-0000-000000000000}" dt="2026-08-27T09:27:26.885" v="2341"/>
        <pc:sldMasterMkLst>
          <pc:docMk/>
          <pc:sldMasterMk cId="371530363" sldId="2147483674"/>
        </pc:sldMasterMkLst>
        <pc:sldLayoutChg chg="add">
          <pc:chgData name="Catherine Tobola" userId="S::catherine.tobola@hepvs.ch::f6ceb1da-c482-458b-82b4-83f0c18d75c0" providerId="AD" clId="Web-{00000000-0000-0000-0000-000000000000}" dt="2026-08-27T09:27:26.885" v="2341"/>
          <pc:sldLayoutMkLst>
            <pc:docMk/>
            <pc:sldMasterMk cId="371530363" sldId="2147483674"/>
            <pc:sldLayoutMk cId="2254208256" sldId="2147483688"/>
          </pc:sldLayoutMkLst>
        </pc:sldLayoutChg>
      </pc:sldMasterChg>
    </pc:docChg>
  </pc:docChgLst>
  <pc:docChgLst>
    <pc:chgData name="Floriane Lathion" userId="572fb9f2-0a84-4414-90f9-7d9521eecba7" providerId="ADAL" clId="{809BDC2B-5647-47EA-B1E9-A67E288F3DAB}"/>
    <pc:docChg chg="undo custSel addSld delSld modSld sldOrd">
      <pc:chgData name="Floriane Lathion" userId="572fb9f2-0a84-4414-90f9-7d9521eecba7" providerId="ADAL" clId="{809BDC2B-5647-47EA-B1E9-A67E288F3DAB}" dt="2026-08-31T06:33:05.534" v="3622" actId="20577"/>
      <pc:docMkLst>
        <pc:docMk/>
      </pc:docMkLst>
      <pc:sldChg chg="modNotesTx">
        <pc:chgData name="Floriane Lathion" userId="572fb9f2-0a84-4414-90f9-7d9521eecba7" providerId="ADAL" clId="{809BDC2B-5647-47EA-B1E9-A67E288F3DAB}" dt="2026-08-26T08:46:33.798" v="3276" actId="313"/>
        <pc:sldMkLst>
          <pc:docMk/>
          <pc:sldMk cId="380194387" sldId="259"/>
        </pc:sldMkLst>
      </pc:sldChg>
      <pc:sldChg chg="addAnim delAnim modAnim">
        <pc:chgData name="Floriane Lathion" userId="572fb9f2-0a84-4414-90f9-7d9521eecba7" providerId="ADAL" clId="{809BDC2B-5647-47EA-B1E9-A67E288F3DAB}" dt="2026-08-26T08:50:39.589" v="3281"/>
        <pc:sldMkLst>
          <pc:docMk/>
          <pc:sldMk cId="2861760597" sldId="260"/>
        </pc:sldMkLst>
      </pc:sldChg>
      <pc:sldChg chg="modSp mod ord modNotesTx">
        <pc:chgData name="Floriane Lathion" userId="572fb9f2-0a84-4414-90f9-7d9521eecba7" providerId="ADAL" clId="{809BDC2B-5647-47EA-B1E9-A67E288F3DAB}" dt="2026-08-31T06:33:05.534" v="3622" actId="20577"/>
        <pc:sldMkLst>
          <pc:docMk/>
          <pc:sldMk cId="1301708366" sldId="265"/>
        </pc:sldMkLst>
        <pc:spChg chg="mod">
          <ac:chgData name="Floriane Lathion" userId="572fb9f2-0a84-4414-90f9-7d9521eecba7" providerId="ADAL" clId="{809BDC2B-5647-47EA-B1E9-A67E288F3DAB}" dt="2026-08-31T05:48:56.780" v="3543" actId="113"/>
          <ac:spMkLst>
            <pc:docMk/>
            <pc:sldMk cId="1301708366" sldId="265"/>
            <ac:spMk id="3" creationId="{81BE4574-1911-CABF-E3EB-D952554D5830}"/>
          </ac:spMkLst>
        </pc:spChg>
      </pc:sldChg>
      <pc:sldChg chg="modSp mod modNotesTx">
        <pc:chgData name="Floriane Lathion" userId="572fb9f2-0a84-4414-90f9-7d9521eecba7" providerId="ADAL" clId="{809BDC2B-5647-47EA-B1E9-A67E288F3DAB}" dt="2026-08-24T13:45:53.697" v="3272" actId="20577"/>
        <pc:sldMkLst>
          <pc:docMk/>
          <pc:sldMk cId="2108766275" sldId="269"/>
        </pc:sldMkLst>
        <pc:spChg chg="mod">
          <ac:chgData name="Floriane Lathion" userId="572fb9f2-0a84-4414-90f9-7d9521eecba7" providerId="ADAL" clId="{809BDC2B-5647-47EA-B1E9-A67E288F3DAB}" dt="2026-08-24T13:45:53.697" v="3272" actId="20577"/>
          <ac:spMkLst>
            <pc:docMk/>
            <pc:sldMk cId="2108766275" sldId="269"/>
            <ac:spMk id="3" creationId="{3239BB7A-76A0-688A-59EA-58055DE50FEC}"/>
          </ac:spMkLst>
        </pc:spChg>
      </pc:sldChg>
      <pc:sldChg chg="modSp mod">
        <pc:chgData name="Floriane Lathion" userId="572fb9f2-0a84-4414-90f9-7d9521eecba7" providerId="ADAL" clId="{809BDC2B-5647-47EA-B1E9-A67E288F3DAB}" dt="2026-08-26T09:05:13.577" v="3285" actId="1076"/>
        <pc:sldMkLst>
          <pc:docMk/>
          <pc:sldMk cId="466350463" sldId="270"/>
        </pc:sldMkLst>
        <pc:picChg chg="mod">
          <ac:chgData name="Floriane Lathion" userId="572fb9f2-0a84-4414-90f9-7d9521eecba7" providerId="ADAL" clId="{809BDC2B-5647-47EA-B1E9-A67E288F3DAB}" dt="2026-08-26T09:05:11.625" v="3284" actId="1076"/>
          <ac:picMkLst>
            <pc:docMk/>
            <pc:sldMk cId="466350463" sldId="270"/>
            <ac:picMk id="6" creationId="{BE3AD22F-2019-409C-42C3-0646E9A88DA4}"/>
          </ac:picMkLst>
        </pc:picChg>
        <pc:picChg chg="mod">
          <ac:chgData name="Floriane Lathion" userId="572fb9f2-0a84-4414-90f9-7d9521eecba7" providerId="ADAL" clId="{809BDC2B-5647-47EA-B1E9-A67E288F3DAB}" dt="2026-08-26T09:05:13.577" v="3285" actId="1076"/>
          <ac:picMkLst>
            <pc:docMk/>
            <pc:sldMk cId="466350463" sldId="270"/>
            <ac:picMk id="9" creationId="{16441770-C713-313C-81FA-30BE6B5E8E1E}"/>
          </ac:picMkLst>
        </pc:picChg>
      </pc:sldChg>
      <pc:sldChg chg="modNotesTx">
        <pc:chgData name="Floriane Lathion" userId="572fb9f2-0a84-4414-90f9-7d9521eecba7" providerId="ADAL" clId="{809BDC2B-5647-47EA-B1E9-A67E288F3DAB}" dt="2026-08-26T09:07:33.716" v="3451" actId="20577"/>
        <pc:sldMkLst>
          <pc:docMk/>
          <pc:sldMk cId="3462241742" sldId="271"/>
        </pc:sldMkLst>
      </pc:sldChg>
      <pc:sldChg chg="modNotesTx">
        <pc:chgData name="Floriane Lathion" userId="572fb9f2-0a84-4414-90f9-7d9521eecba7" providerId="ADAL" clId="{809BDC2B-5647-47EA-B1E9-A67E288F3DAB}" dt="2026-08-24T13:19:10.568" v="3022" actId="20577"/>
        <pc:sldMkLst>
          <pc:docMk/>
          <pc:sldMk cId="3950740509" sldId="503"/>
        </pc:sldMkLst>
      </pc:sldChg>
      <pc:sldChg chg="modNotesTx">
        <pc:chgData name="Floriane Lathion" userId="572fb9f2-0a84-4414-90f9-7d9521eecba7" providerId="ADAL" clId="{809BDC2B-5647-47EA-B1E9-A67E288F3DAB}" dt="2026-08-31T06:32:39.101" v="3545" actId="20577"/>
        <pc:sldMkLst>
          <pc:docMk/>
          <pc:sldMk cId="2830283630" sldId="506"/>
        </pc:sldMkLst>
      </pc:sldChg>
    </pc:docChg>
  </pc:docChgLst>
  <pc:docChgLst>
    <pc:chgData name="Catherine Tobola" userId="S::catherine.tobola@hepvs.ch::f6ceb1da-c482-458b-82b4-83f0c18d75c0" providerId="AD" clId="Web-{A2728862-FF47-933F-688D-A6E17A0B7DB2}"/>
    <pc:docChg chg="modSld">
      <pc:chgData name="Catherine Tobola" userId="S::catherine.tobola@hepvs.ch::f6ceb1da-c482-458b-82b4-83f0c18d75c0" providerId="AD" clId="Web-{A2728862-FF47-933F-688D-A6E17A0B7DB2}" dt="2026-08-27T08:57:39.421" v="310"/>
      <pc:docMkLst>
        <pc:docMk/>
      </pc:docMkLst>
      <pc:sldChg chg="modNotes">
        <pc:chgData name="Catherine Tobola" userId="S::catherine.tobola@hepvs.ch::f6ceb1da-c482-458b-82b4-83f0c18d75c0" providerId="AD" clId="Web-{A2728862-FF47-933F-688D-A6E17A0B7DB2}" dt="2026-08-27T08:57:39.421" v="310"/>
        <pc:sldMkLst>
          <pc:docMk/>
          <pc:sldMk cId="2081552569" sldId="454"/>
        </pc:sldMkLst>
      </pc:sldChg>
    </pc:docChg>
  </pc:docChgLst>
  <pc:docChgLst>
    <pc:chgData name="Catherine Tobola" userId="S::catherine.tobola@hepvs.ch::f6ceb1da-c482-458b-82b4-83f0c18d75c0" providerId="AD" clId="Web-{7C4EFD64-2F6A-24FA-2B4D-B78506582409}"/>
    <pc:docChg chg="modSld">
      <pc:chgData name="Catherine Tobola" userId="S::catherine.tobola@hepvs.ch::f6ceb1da-c482-458b-82b4-83f0c18d75c0" providerId="AD" clId="Web-{7C4EFD64-2F6A-24FA-2B4D-B78506582409}" dt="2026-08-31T08:54:41.003" v="1090"/>
      <pc:docMkLst>
        <pc:docMk/>
      </pc:docMkLst>
      <pc:sldChg chg="modAnim modNotes">
        <pc:chgData name="Catherine Tobola" userId="S::catherine.tobola@hepvs.ch::f6ceb1da-c482-458b-82b4-83f0c18d75c0" providerId="AD" clId="Web-{7C4EFD64-2F6A-24FA-2B4D-B78506582409}" dt="2026-08-31T08:54:41.003" v="1090"/>
        <pc:sldMkLst>
          <pc:docMk/>
          <pc:sldMk cId="2830283630" sldId="506"/>
        </pc:sldMkLst>
      </pc:sldChg>
    </pc:docChg>
  </pc:docChgLst>
  <pc:docChgLst>
    <pc:chgData name="Catherine Tobola" userId="S::catherine.tobola@hepvs.ch::f6ceb1da-c482-458b-82b4-83f0c18d75c0" providerId="AD" clId="Web-{7FDBAB2C-72F9-1789-FE5E-829B13549F7F}"/>
    <pc:docChg chg="modSld">
      <pc:chgData name="Catherine Tobola" userId="S::catherine.tobola@hepvs.ch::f6ceb1da-c482-458b-82b4-83f0c18d75c0" providerId="AD" clId="Web-{7FDBAB2C-72F9-1789-FE5E-829B13549F7F}" dt="2026-08-27T11:00:39.205" v="15" actId="20577"/>
      <pc:docMkLst>
        <pc:docMk/>
      </pc:docMkLst>
      <pc:sldChg chg="modSp">
        <pc:chgData name="Catherine Tobola" userId="S::catherine.tobola@hepvs.ch::f6ceb1da-c482-458b-82b4-83f0c18d75c0" providerId="AD" clId="Web-{7FDBAB2C-72F9-1789-FE5E-829B13549F7F}" dt="2026-08-27T11:00:39.205" v="15" actId="20577"/>
        <pc:sldMkLst>
          <pc:docMk/>
          <pc:sldMk cId="3950740509" sldId="503"/>
        </pc:sldMkLst>
        <pc:spChg chg="mod">
          <ac:chgData name="Catherine Tobola" userId="S::catherine.tobola@hepvs.ch::f6ceb1da-c482-458b-82b4-83f0c18d75c0" providerId="AD" clId="Web-{7FDBAB2C-72F9-1789-FE5E-829B13549F7F}" dt="2026-08-27T11:00:39.205" v="15" actId="20577"/>
          <ac:spMkLst>
            <pc:docMk/>
            <pc:sldMk cId="3950740509" sldId="503"/>
            <ac:spMk id="4" creationId="{2BECEAF8-2093-20D4-B8A6-3858FDA1C966}"/>
          </ac:spMkLst>
        </pc:spChg>
      </pc:sldChg>
      <pc:sldChg chg="modNotes">
        <pc:chgData name="Catherine Tobola" userId="S::catherine.tobola@hepvs.ch::f6ceb1da-c482-458b-82b4-83f0c18d75c0" providerId="AD" clId="Web-{7FDBAB2C-72F9-1789-FE5E-829B13549F7F}" dt="2026-08-27T10:59:58.935" v="7"/>
        <pc:sldMkLst>
          <pc:docMk/>
          <pc:sldMk cId="690659475" sldId="509"/>
        </pc:sldMkLst>
      </pc:sldChg>
    </pc:docChg>
  </pc:docChgLst>
  <pc:docChgLst>
    <pc:chgData name="Catherine Tobola" userId="S::catherine.tobola@hepvs.ch::f6ceb1da-c482-458b-82b4-83f0c18d75c0" providerId="AD" clId="Web-{61CE1233-867A-CB32-F83E-7CDE6129E7C9}"/>
    <pc:docChg chg="modSld">
      <pc:chgData name="Catherine Tobola" userId="S::catherine.tobola@hepvs.ch::f6ceb1da-c482-458b-82b4-83f0c18d75c0" providerId="AD" clId="Web-{61CE1233-867A-CB32-F83E-7CDE6129E7C9}" dt="2026-08-28T12:27:16.106" v="322" actId="14100"/>
      <pc:docMkLst>
        <pc:docMk/>
      </pc:docMkLst>
      <pc:sldChg chg="modNotes">
        <pc:chgData name="Catherine Tobola" userId="S::catherine.tobola@hepvs.ch::f6ceb1da-c482-458b-82b4-83f0c18d75c0" providerId="AD" clId="Web-{61CE1233-867A-CB32-F83E-7CDE6129E7C9}" dt="2026-08-28T12:22:07.943" v="286"/>
        <pc:sldMkLst>
          <pc:docMk/>
          <pc:sldMk cId="2861760597" sldId="260"/>
        </pc:sldMkLst>
      </pc:sldChg>
      <pc:sldChg chg="modNotes">
        <pc:chgData name="Catherine Tobola" userId="S::catherine.tobola@hepvs.ch::f6ceb1da-c482-458b-82b4-83f0c18d75c0" providerId="AD" clId="Web-{61CE1233-867A-CB32-F83E-7CDE6129E7C9}" dt="2026-08-28T12:20:07.260" v="283"/>
        <pc:sldMkLst>
          <pc:docMk/>
          <pc:sldMk cId="3834282757" sldId="500"/>
        </pc:sldMkLst>
      </pc:sldChg>
      <pc:sldChg chg="modSp modNotes">
        <pc:chgData name="Catherine Tobola" userId="S::catherine.tobola@hepvs.ch::f6ceb1da-c482-458b-82b4-83f0c18d75c0" providerId="AD" clId="Web-{61CE1233-867A-CB32-F83E-7CDE6129E7C9}" dt="2026-08-28T12:27:16.106" v="322" actId="14100"/>
        <pc:sldMkLst>
          <pc:docMk/>
          <pc:sldMk cId="2830283630" sldId="506"/>
        </pc:sldMkLst>
        <pc:spChg chg="mod">
          <ac:chgData name="Catherine Tobola" userId="S::catherine.tobola@hepvs.ch::f6ceb1da-c482-458b-82b4-83f0c18d75c0" providerId="AD" clId="Web-{61CE1233-867A-CB32-F83E-7CDE6129E7C9}" dt="2026-08-28T12:26:57.261" v="317" actId="1076"/>
          <ac:spMkLst>
            <pc:docMk/>
            <pc:sldMk cId="2830283630" sldId="506"/>
            <ac:spMk id="2" creationId="{149206F8-1E8E-B1DB-4921-5F955312C67F}"/>
          </ac:spMkLst>
        </pc:spChg>
        <pc:spChg chg="mod">
          <ac:chgData name="Catherine Tobola" userId="S::catherine.tobola@hepvs.ch::f6ceb1da-c482-458b-82b4-83f0c18d75c0" providerId="AD" clId="Web-{61CE1233-867A-CB32-F83E-7CDE6129E7C9}" dt="2026-08-28T12:27:16.106" v="322" actId="14100"/>
          <ac:spMkLst>
            <pc:docMk/>
            <pc:sldMk cId="2830283630" sldId="506"/>
            <ac:spMk id="3" creationId="{DA361DAF-BEE0-C347-A2C3-A81AF2FE2DC9}"/>
          </ac:spMkLst>
        </pc:spChg>
      </pc:sldChg>
    </pc:docChg>
  </pc:docChgLst>
  <pc:docChgLst>
    <pc:chgData name="Catherine Tobola" userId="S::catherine.tobola@hepvs.ch::f6ceb1da-c482-458b-82b4-83f0c18d75c0" providerId="AD" clId="Web-{FDCF4372-270B-808D-9FEE-30B9797A902D}"/>
    <pc:docChg chg="modSld">
      <pc:chgData name="Catherine Tobola" userId="S::catherine.tobola@hepvs.ch::f6ceb1da-c482-458b-82b4-83f0c18d75c0" providerId="AD" clId="Web-{FDCF4372-270B-808D-9FEE-30B9797A902D}" dt="2026-09-21T13:51:33.859" v="0" actId="1076"/>
      <pc:docMkLst>
        <pc:docMk/>
      </pc:docMkLst>
      <pc:sldChg chg="modSp">
        <pc:chgData name="Catherine Tobola" userId="S::catherine.tobola@hepvs.ch::f6ceb1da-c482-458b-82b4-83f0c18d75c0" providerId="AD" clId="Web-{FDCF4372-270B-808D-9FEE-30B9797A902D}" dt="2026-09-21T13:51:33.859" v="0" actId="1076"/>
        <pc:sldMkLst>
          <pc:docMk/>
          <pc:sldMk cId="2929712954" sldId="263"/>
        </pc:sldMkLst>
        <pc:picChg chg="mod">
          <ac:chgData name="Catherine Tobola" userId="S::catherine.tobola@hepvs.ch::f6ceb1da-c482-458b-82b4-83f0c18d75c0" providerId="AD" clId="Web-{FDCF4372-270B-808D-9FEE-30B9797A902D}" dt="2026-09-21T13:51:33.859" v="0" actId="1076"/>
          <ac:picMkLst>
            <pc:docMk/>
            <pc:sldMk cId="2929712954" sldId="263"/>
            <ac:picMk id="5" creationId="{575652B3-F621-FECE-512D-6ED777494603}"/>
          </ac:picMkLst>
        </pc:picChg>
      </pc:sldChg>
    </pc:docChg>
  </pc:docChgLst>
</pc:chgInfo>
</file>

<file path=ppt/comments/modernComment_104_AA930055.xml><?xml version="1.0" encoding="utf-8"?>
<p188:cmLst xmlns:a="http://schemas.openxmlformats.org/drawingml/2006/main" xmlns:r="http://schemas.openxmlformats.org/officeDocument/2006/relationships" xmlns:p188="http://schemas.microsoft.com/office/powerpoint/2018/8/main">
  <p188:cm id="{1CA6E934-0FDD-46B4-B3D5-11F4661EC340}" authorId="{B1FA87EB-292B-F60D-5521-52D1335E44A2}" created="2026-08-12T05:34:14.455">
    <pc:sldMkLst xmlns:pc="http://schemas.microsoft.com/office/powerpoint/2013/main/command">
      <pc:docMk/>
      <pc:sldMk cId="2861760597" sldId="260"/>
    </pc:sldMkLst>
    <p188:txBody>
      <a:bodyPr/>
      <a:lstStyle/>
      <a:p>
        <a:r>
          <a:rPr lang="fr-FR"/>
          <a:t>il serait intéressant également de dire concrètement ce qui se passe avec des élèves de cet âge, 7-8 ans... comment faire pour travailler l'oral : écoutes successives ?, découpage des audios ? transcriptions ?.... </a:t>
        </a:r>
      </a:p>
    </p188:txBody>
  </p188:cm>
</p188:cmLst>
</file>

<file path=ppt/diagrams/colors1.xml><?xml version="1.0" encoding="utf-8"?>
<dgm:colorsDef xmlns:dgm="http://schemas.openxmlformats.org/drawingml/2006/diagram" xmlns:a="http://schemas.openxmlformats.org/drawingml/2006/main" uniqueId="urn:microsoft.com/office/officeart/2005/8/colors/accent5_3#1">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3#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4">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3#2">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3#5">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3A1C63-5A3A-49BA-922D-C79609DBD62B}" type="doc">
      <dgm:prSet loTypeId="urn:microsoft.com/office/officeart/2024/layout/HorizontalActionList" loCatId="list" qsTypeId="urn:microsoft.com/office/officeart/2005/8/quickstyle/simple1#1" qsCatId="simple" csTypeId="urn:microsoft.com/office/officeart/2005/8/colors/accent5_3#1" csCatId="accent5" phldr="1"/>
      <dgm:spPr/>
      <dgm:t>
        <a:bodyPr/>
        <a:lstStyle/>
        <a:p>
          <a:endParaRPr lang="fr-CH"/>
        </a:p>
      </dgm:t>
    </dgm:pt>
    <dgm:pt modelId="{DFAE3037-5561-4EB4-B765-9CEF75FD89C7}">
      <dgm:prSet phldrT="[Texte]" phldr="0" custT="1"/>
      <dgm:spPr/>
      <dgm:t>
        <a:bodyPr/>
        <a:lstStyle/>
        <a:p>
          <a:r>
            <a:rPr lang="fr-CH" sz="1700" b="1"/>
            <a:t>Introduction</a:t>
          </a:r>
        </a:p>
      </dgm:t>
    </dgm:pt>
    <dgm:pt modelId="{EA74A11B-9696-4E4C-A807-CDF7A8662AE0}" type="parTrans" cxnId="{88E8A419-8B89-408C-8E80-DF0DE79C2AB2}">
      <dgm:prSet/>
      <dgm:spPr/>
      <dgm:t>
        <a:bodyPr/>
        <a:lstStyle/>
        <a:p>
          <a:endParaRPr lang="fr-CH"/>
        </a:p>
      </dgm:t>
    </dgm:pt>
    <dgm:pt modelId="{468791AB-B152-42CF-AE27-D681393AC32A}" type="sibTrans" cxnId="{88E8A419-8B89-408C-8E80-DF0DE79C2AB2}">
      <dgm:prSet/>
      <dgm:spPr/>
      <dgm:t>
        <a:bodyPr/>
        <a:lstStyle/>
        <a:p>
          <a:endParaRPr lang="fr-CH"/>
        </a:p>
      </dgm:t>
    </dgm:pt>
    <dgm:pt modelId="{C752D36E-20AB-43F3-AD21-1536D4AE208E}">
      <dgm:prSet phldrT="[Texte]" phldr="0" custT="1"/>
      <dgm:spPr/>
      <dgm:t>
        <a:bodyPr/>
        <a:lstStyle/>
        <a:p>
          <a:r>
            <a:rPr lang="fr-CH" sz="1600"/>
            <a:t>A 7 ans</a:t>
          </a:r>
        </a:p>
      </dgm:t>
    </dgm:pt>
    <dgm:pt modelId="{1D8233EB-3895-4B32-9803-70FDC1474946}" type="parTrans" cxnId="{BCF5A41B-C52D-4EE5-8615-6E5B4DC59612}">
      <dgm:prSet/>
      <dgm:spPr/>
      <dgm:t>
        <a:bodyPr/>
        <a:lstStyle/>
        <a:p>
          <a:endParaRPr lang="fr-CH"/>
        </a:p>
      </dgm:t>
    </dgm:pt>
    <dgm:pt modelId="{212ED225-48C6-4088-A35D-C4EB48CF349B}" type="sibTrans" cxnId="{BCF5A41B-C52D-4EE5-8615-6E5B4DC59612}">
      <dgm:prSet/>
      <dgm:spPr/>
      <dgm:t>
        <a:bodyPr/>
        <a:lstStyle/>
        <a:p>
          <a:endParaRPr lang="fr-CH"/>
        </a:p>
      </dgm:t>
    </dgm:pt>
    <dgm:pt modelId="{85437604-36F6-4E81-8A5A-D5A95D5EFCD8}">
      <dgm:prSet phldrT="[Texte]" phldr="0" custT="1"/>
      <dgm:spPr/>
      <dgm:t>
        <a:bodyPr/>
        <a:lstStyle/>
        <a:p>
          <a:r>
            <a:rPr lang="fr-CH" sz="1600" b="1"/>
            <a:t>Compréhension de l’oral</a:t>
          </a:r>
        </a:p>
      </dgm:t>
    </dgm:pt>
    <dgm:pt modelId="{3941919B-76DF-4EAC-845F-183BDA54E89E}" type="parTrans" cxnId="{4E2C6AF1-08AE-41D0-B6D3-A8DDD1B06006}">
      <dgm:prSet/>
      <dgm:spPr/>
      <dgm:t>
        <a:bodyPr/>
        <a:lstStyle/>
        <a:p>
          <a:endParaRPr lang="fr-CH"/>
        </a:p>
      </dgm:t>
    </dgm:pt>
    <dgm:pt modelId="{A487AEB0-B0FF-4314-AD61-C8075210EB0F}" type="sibTrans" cxnId="{4E2C6AF1-08AE-41D0-B6D3-A8DDD1B06006}">
      <dgm:prSet/>
      <dgm:spPr/>
      <dgm:t>
        <a:bodyPr/>
        <a:lstStyle/>
        <a:p>
          <a:endParaRPr lang="fr-CH"/>
        </a:p>
      </dgm:t>
    </dgm:pt>
    <dgm:pt modelId="{E1CA3B54-9702-49F8-93F3-1410B6B0B9AB}">
      <dgm:prSet phldrT="[Texte]" phldr="0" custT="1"/>
      <dgm:spPr/>
      <dgm:t>
        <a:bodyPr/>
        <a:lstStyle/>
        <a:p>
          <a:r>
            <a:rPr lang="fr-CH" sz="1400"/>
            <a:t>À ce propos – 2 </a:t>
          </a:r>
        </a:p>
        <a:p>
          <a:endParaRPr lang="fr-CH" sz="1400"/>
        </a:p>
      </dgm:t>
    </dgm:pt>
    <dgm:pt modelId="{BA8CADC2-27E3-44EF-957B-615464210DEA}" type="parTrans" cxnId="{1C9AF072-1713-424D-9217-54B92031D68A}">
      <dgm:prSet/>
      <dgm:spPr/>
      <dgm:t>
        <a:bodyPr/>
        <a:lstStyle/>
        <a:p>
          <a:endParaRPr lang="fr-CH"/>
        </a:p>
      </dgm:t>
    </dgm:pt>
    <dgm:pt modelId="{35B427EF-DBED-449B-A51F-E4E7358ED698}" type="sibTrans" cxnId="{1C9AF072-1713-424D-9217-54B92031D68A}">
      <dgm:prSet/>
      <dgm:spPr/>
      <dgm:t>
        <a:bodyPr/>
        <a:lstStyle/>
        <a:p>
          <a:endParaRPr lang="fr-CH"/>
        </a:p>
      </dgm:t>
    </dgm:pt>
    <dgm:pt modelId="{28A178F7-A9DD-4152-9D65-201D282469E1}">
      <dgm:prSet phldrT="[Texte]" phldr="0"/>
      <dgm:spPr/>
      <dgm:t>
        <a:bodyPr/>
        <a:lstStyle/>
        <a:p>
          <a:r>
            <a:rPr lang="fr-CH" b="1"/>
            <a:t>Production de l’oral</a:t>
          </a:r>
        </a:p>
      </dgm:t>
    </dgm:pt>
    <dgm:pt modelId="{DDA6988C-D766-49EC-B754-F3383EA8241E}" type="parTrans" cxnId="{00E60892-FD88-4ACC-BABB-D981D514BC15}">
      <dgm:prSet/>
      <dgm:spPr/>
      <dgm:t>
        <a:bodyPr/>
        <a:lstStyle/>
        <a:p>
          <a:endParaRPr lang="fr-CH"/>
        </a:p>
      </dgm:t>
    </dgm:pt>
    <dgm:pt modelId="{45E1DFB7-C7C4-4D75-8313-2B83FBEC5F71}" type="sibTrans" cxnId="{00E60892-FD88-4ACC-BABB-D981D514BC15}">
      <dgm:prSet/>
      <dgm:spPr/>
      <dgm:t>
        <a:bodyPr/>
        <a:lstStyle/>
        <a:p>
          <a:endParaRPr lang="fr-CH"/>
        </a:p>
      </dgm:t>
    </dgm:pt>
    <dgm:pt modelId="{7E3E037D-4344-4566-9E65-C64FA5F34E29}">
      <dgm:prSet phldrT="[Texte]" phldr="0" custT="1"/>
      <dgm:spPr/>
      <dgm:t>
        <a:bodyPr/>
        <a:lstStyle/>
        <a:p>
          <a:r>
            <a:rPr lang="fr-CH" sz="1600"/>
            <a:t>À ce propos – 3 </a:t>
          </a:r>
        </a:p>
        <a:p>
          <a:endParaRPr lang="fr-CH" sz="1600"/>
        </a:p>
      </dgm:t>
    </dgm:pt>
    <dgm:pt modelId="{9E041676-E13A-48F0-B8A6-29E3B0D3B61B}" type="parTrans" cxnId="{E2EC6274-8D03-4A84-A891-A4B0810B1928}">
      <dgm:prSet/>
      <dgm:spPr/>
      <dgm:t>
        <a:bodyPr/>
        <a:lstStyle/>
        <a:p>
          <a:endParaRPr lang="fr-CH"/>
        </a:p>
      </dgm:t>
    </dgm:pt>
    <dgm:pt modelId="{2228D2B5-F293-4DFF-955C-7CE258A32507}" type="sibTrans" cxnId="{E2EC6274-8D03-4A84-A891-A4B0810B1928}">
      <dgm:prSet/>
      <dgm:spPr/>
      <dgm:t>
        <a:bodyPr/>
        <a:lstStyle/>
        <a:p>
          <a:endParaRPr lang="fr-CH"/>
        </a:p>
      </dgm:t>
    </dgm:pt>
    <dgm:pt modelId="{1A27B0FE-532F-4238-8CC9-20B688C84EA7}">
      <dgm:prSet/>
      <dgm:spPr/>
      <dgm:t>
        <a:bodyPr/>
        <a:lstStyle/>
        <a:p>
          <a:r>
            <a:rPr lang="fr-CH" b="1"/>
            <a:t>Conclusion</a:t>
          </a:r>
        </a:p>
      </dgm:t>
    </dgm:pt>
    <dgm:pt modelId="{D6C25A79-647F-4210-918D-35BBFCCF75FA}" type="parTrans" cxnId="{915EE92A-3E91-481F-8057-5970DC0E5432}">
      <dgm:prSet/>
      <dgm:spPr/>
      <dgm:t>
        <a:bodyPr/>
        <a:lstStyle/>
        <a:p>
          <a:endParaRPr lang="fr-CH"/>
        </a:p>
      </dgm:t>
    </dgm:pt>
    <dgm:pt modelId="{87E36CCC-F941-4909-B756-A5DE425898CE}" type="sibTrans" cxnId="{915EE92A-3E91-481F-8057-5970DC0E5432}">
      <dgm:prSet/>
      <dgm:spPr/>
      <dgm:t>
        <a:bodyPr/>
        <a:lstStyle/>
        <a:p>
          <a:endParaRPr lang="fr-CH"/>
        </a:p>
      </dgm:t>
    </dgm:pt>
    <dgm:pt modelId="{DC431239-D2F0-4364-AE14-E9366F35A0A3}">
      <dgm:prSet custT="1"/>
      <dgm:spPr/>
      <dgm:t>
        <a:bodyPr/>
        <a:lstStyle/>
        <a:p>
          <a:endParaRPr lang="fr-CH" sz="1600"/>
        </a:p>
        <a:p>
          <a:r>
            <a:rPr lang="fr-CH" sz="1600"/>
            <a:t>À ce propos – 1</a:t>
          </a:r>
        </a:p>
        <a:p>
          <a:endParaRPr lang="fr-CH" sz="1600"/>
        </a:p>
        <a:p>
          <a:r>
            <a:rPr lang="fr-CH" sz="1600"/>
            <a:t>Amorce du projet </a:t>
          </a:r>
        </a:p>
      </dgm:t>
    </dgm:pt>
    <dgm:pt modelId="{8982A31E-B225-4F0B-A599-5DC7F8E7A1B4}" type="parTrans" cxnId="{EF2CCC2F-E87F-404B-A07E-2ACF1D8B4854}">
      <dgm:prSet/>
      <dgm:spPr/>
      <dgm:t>
        <a:bodyPr/>
        <a:lstStyle/>
        <a:p>
          <a:endParaRPr lang="fr-CH"/>
        </a:p>
      </dgm:t>
    </dgm:pt>
    <dgm:pt modelId="{35AD0944-F4C2-42BE-B781-FDC450063BBE}" type="sibTrans" cxnId="{EF2CCC2F-E87F-404B-A07E-2ACF1D8B4854}">
      <dgm:prSet/>
      <dgm:spPr/>
      <dgm:t>
        <a:bodyPr/>
        <a:lstStyle/>
        <a:p>
          <a:endParaRPr lang="fr-CH"/>
        </a:p>
      </dgm:t>
    </dgm:pt>
    <dgm:pt modelId="{0F9254BD-ABC8-4C71-8CF4-AFF7743EABAE}">
      <dgm:prSet/>
      <dgm:spPr/>
      <dgm:t>
        <a:bodyPr/>
        <a:lstStyle/>
        <a:p>
          <a:endParaRPr lang="fr-CH" sz="1100"/>
        </a:p>
      </dgm:t>
    </dgm:pt>
    <dgm:pt modelId="{C0050CBF-AFF5-48D8-B2B4-753CE1E57A45}" type="parTrans" cxnId="{0562139E-99B7-45DC-991C-641A3FDD5868}">
      <dgm:prSet/>
      <dgm:spPr/>
      <dgm:t>
        <a:bodyPr/>
        <a:lstStyle/>
        <a:p>
          <a:endParaRPr lang="fr-CH"/>
        </a:p>
      </dgm:t>
    </dgm:pt>
    <dgm:pt modelId="{64E3D157-6DA2-4F04-B497-22AC2CA18475}" type="sibTrans" cxnId="{0562139E-99B7-45DC-991C-641A3FDD5868}">
      <dgm:prSet/>
      <dgm:spPr/>
      <dgm:t>
        <a:bodyPr/>
        <a:lstStyle/>
        <a:p>
          <a:endParaRPr lang="fr-CH"/>
        </a:p>
      </dgm:t>
    </dgm:pt>
    <dgm:pt modelId="{C7F9F321-864E-4874-979F-A763FDB8926C}">
      <dgm:prSet custT="1"/>
      <dgm:spPr/>
      <dgm:t>
        <a:bodyPr/>
        <a:lstStyle/>
        <a:p>
          <a:r>
            <a:rPr lang="fr-CH" sz="1400"/>
            <a:t>À vous les artistes</a:t>
          </a:r>
        </a:p>
        <a:p>
          <a:endParaRPr lang="fr-CH" sz="1400"/>
        </a:p>
        <a:p>
          <a:r>
            <a:rPr lang="fr-CH" sz="1400"/>
            <a:t>Anecdote ou pas ?</a:t>
          </a:r>
        </a:p>
        <a:p>
          <a:endParaRPr lang="fr-CH" sz="1400"/>
        </a:p>
        <a:p>
          <a:r>
            <a:rPr lang="fr-CH" sz="1400"/>
            <a:t>Au cœur de l’anecdote </a:t>
          </a:r>
        </a:p>
      </dgm:t>
    </dgm:pt>
    <dgm:pt modelId="{199FB8A3-CFA7-4E7D-8BBA-B0519F0A015F}" type="parTrans" cxnId="{2F1452BD-5EA1-4948-8CBC-ABAA255872D3}">
      <dgm:prSet/>
      <dgm:spPr/>
      <dgm:t>
        <a:bodyPr/>
        <a:lstStyle/>
        <a:p>
          <a:endParaRPr lang="fr-CH"/>
        </a:p>
      </dgm:t>
    </dgm:pt>
    <dgm:pt modelId="{ADAFB2F4-004B-4C32-B885-EC81DAA77E32}" type="sibTrans" cxnId="{2F1452BD-5EA1-4948-8CBC-ABAA255872D3}">
      <dgm:prSet/>
      <dgm:spPr/>
      <dgm:t>
        <a:bodyPr/>
        <a:lstStyle/>
        <a:p>
          <a:endParaRPr lang="fr-CH"/>
        </a:p>
      </dgm:t>
    </dgm:pt>
    <dgm:pt modelId="{2D778022-DF32-4C56-9D52-419C008ED693}">
      <dgm:prSet custT="1"/>
      <dgm:spPr/>
      <dgm:t>
        <a:bodyPr/>
        <a:lstStyle/>
        <a:p>
          <a:r>
            <a:rPr lang="fr-CH" sz="1600"/>
            <a:t>À vous de jouer </a:t>
          </a:r>
        </a:p>
        <a:p>
          <a:endParaRPr lang="fr-CH" sz="1600"/>
        </a:p>
        <a:p>
          <a:r>
            <a:rPr lang="fr-CH" sz="1600"/>
            <a:t>Au fond du coffre</a:t>
          </a:r>
        </a:p>
      </dgm:t>
    </dgm:pt>
    <dgm:pt modelId="{60C877E9-71A0-42AD-B4EB-0E9FDC881EE6}" type="parTrans" cxnId="{936CAFEC-0F82-407B-9C64-B7EE327B1513}">
      <dgm:prSet/>
      <dgm:spPr/>
      <dgm:t>
        <a:bodyPr/>
        <a:lstStyle/>
        <a:p>
          <a:endParaRPr lang="fr-CH"/>
        </a:p>
      </dgm:t>
    </dgm:pt>
    <dgm:pt modelId="{C555BAC1-5745-449E-B516-2932F9FF5535}" type="sibTrans" cxnId="{936CAFEC-0F82-407B-9C64-B7EE327B1513}">
      <dgm:prSet/>
      <dgm:spPr/>
      <dgm:t>
        <a:bodyPr/>
        <a:lstStyle/>
        <a:p>
          <a:endParaRPr lang="fr-CH"/>
        </a:p>
      </dgm:t>
    </dgm:pt>
    <dgm:pt modelId="{0A2854BE-5602-42A2-AF4E-63BCFF179813}">
      <dgm:prSet custT="1"/>
      <dgm:spPr/>
      <dgm:t>
        <a:bodyPr/>
        <a:lstStyle/>
        <a:p>
          <a:r>
            <a:rPr lang="fr-CH" sz="1600"/>
            <a:t>Au moment du bilan</a:t>
          </a:r>
        </a:p>
      </dgm:t>
    </dgm:pt>
    <dgm:pt modelId="{E46CB729-A468-40D9-9774-DE7347986974}" type="parTrans" cxnId="{6F8B0E96-A241-4A29-866E-CC0A3D8531BB}">
      <dgm:prSet/>
      <dgm:spPr/>
      <dgm:t>
        <a:bodyPr/>
        <a:lstStyle/>
        <a:p>
          <a:endParaRPr lang="fr-CH"/>
        </a:p>
      </dgm:t>
    </dgm:pt>
    <dgm:pt modelId="{F80F87B7-3117-4E24-92D2-02E00C81F93C}" type="sibTrans" cxnId="{6F8B0E96-A241-4A29-866E-CC0A3D8531BB}">
      <dgm:prSet/>
      <dgm:spPr/>
      <dgm:t>
        <a:bodyPr/>
        <a:lstStyle/>
        <a:p>
          <a:endParaRPr lang="fr-CH"/>
        </a:p>
      </dgm:t>
    </dgm:pt>
    <dgm:pt modelId="{064ACFAF-FDE0-495E-A685-3E4B572ED5DB}" type="pres">
      <dgm:prSet presAssocID="{623A1C63-5A3A-49BA-922D-C79609DBD62B}" presName="Name0" presStyleCnt="0">
        <dgm:presLayoutVars>
          <dgm:dir/>
          <dgm:animLvl val="lvl"/>
          <dgm:resizeHandles val="exact"/>
        </dgm:presLayoutVars>
      </dgm:prSet>
      <dgm:spPr/>
    </dgm:pt>
    <dgm:pt modelId="{9F3FC16B-EE1F-45DA-A6A2-FB90C841CFCD}" type="pres">
      <dgm:prSet presAssocID="{DFAE3037-5561-4EB4-B765-9CEF75FD89C7}" presName="composite" presStyleCnt="0"/>
      <dgm:spPr/>
    </dgm:pt>
    <dgm:pt modelId="{3B3A7326-2872-43B5-AF7C-FA1FD35D0BC1}" type="pres">
      <dgm:prSet presAssocID="{DFAE3037-5561-4EB4-B765-9CEF75FD89C7}" presName="parTx" presStyleLbl="alignNode1" presStyleIdx="0" presStyleCnt="4">
        <dgm:presLayoutVars>
          <dgm:chMax val="0"/>
          <dgm:chPref val="0"/>
        </dgm:presLayoutVars>
      </dgm:prSet>
      <dgm:spPr/>
    </dgm:pt>
    <dgm:pt modelId="{077F4696-60DC-416E-A4C3-7F953C9121A6}" type="pres">
      <dgm:prSet presAssocID="{DFAE3037-5561-4EB4-B765-9CEF75FD89C7}" presName="bgOutline" presStyleLbl="fgAcc1" presStyleIdx="0" presStyleCnt="4">
        <dgm:presLayoutVars>
          <dgm:bulletEnabled/>
        </dgm:presLayoutVars>
      </dgm:prSet>
      <dgm:spPr/>
    </dgm:pt>
    <dgm:pt modelId="{472B49CF-1E1B-4746-A6CE-E55649A4A98B}" type="pres">
      <dgm:prSet presAssocID="{468791AB-B152-42CF-AE27-D681393AC32A}" presName="space" presStyleCnt="0"/>
      <dgm:spPr/>
    </dgm:pt>
    <dgm:pt modelId="{505D846B-6E8E-4CC8-9958-BAE831953B43}" type="pres">
      <dgm:prSet presAssocID="{85437604-36F6-4E81-8A5A-D5A95D5EFCD8}" presName="composite" presStyleCnt="0"/>
      <dgm:spPr/>
    </dgm:pt>
    <dgm:pt modelId="{C2CB2275-D8EE-42CE-91B3-5910D343A4BD}" type="pres">
      <dgm:prSet presAssocID="{85437604-36F6-4E81-8A5A-D5A95D5EFCD8}" presName="parTx" presStyleLbl="alignNode1" presStyleIdx="1" presStyleCnt="4">
        <dgm:presLayoutVars>
          <dgm:chMax val="0"/>
          <dgm:chPref val="0"/>
        </dgm:presLayoutVars>
      </dgm:prSet>
      <dgm:spPr/>
    </dgm:pt>
    <dgm:pt modelId="{0ED3C5EC-BD87-43D1-BCBA-85DEC3D59FEE}" type="pres">
      <dgm:prSet presAssocID="{85437604-36F6-4E81-8A5A-D5A95D5EFCD8}" presName="bgOutline" presStyleLbl="fgAcc1" presStyleIdx="1" presStyleCnt="4">
        <dgm:presLayoutVars>
          <dgm:bulletEnabled/>
        </dgm:presLayoutVars>
      </dgm:prSet>
      <dgm:spPr/>
    </dgm:pt>
    <dgm:pt modelId="{E7FCAB26-974E-43AB-9C25-005FDDA36B21}" type="pres">
      <dgm:prSet presAssocID="{A487AEB0-B0FF-4314-AD61-C8075210EB0F}" presName="space" presStyleCnt="0"/>
      <dgm:spPr/>
    </dgm:pt>
    <dgm:pt modelId="{BE564CEE-DD26-4CB8-BECF-C2BC3284724C}" type="pres">
      <dgm:prSet presAssocID="{28A178F7-A9DD-4152-9D65-201D282469E1}" presName="composite" presStyleCnt="0"/>
      <dgm:spPr/>
    </dgm:pt>
    <dgm:pt modelId="{E4E3A849-CFE8-490F-B818-94F0766E9399}" type="pres">
      <dgm:prSet presAssocID="{28A178F7-A9DD-4152-9D65-201D282469E1}" presName="parTx" presStyleLbl="alignNode1" presStyleIdx="2" presStyleCnt="4">
        <dgm:presLayoutVars>
          <dgm:chMax val="0"/>
          <dgm:chPref val="0"/>
        </dgm:presLayoutVars>
      </dgm:prSet>
      <dgm:spPr/>
    </dgm:pt>
    <dgm:pt modelId="{77C476DA-F43E-44E7-92F3-0795A0F9E576}" type="pres">
      <dgm:prSet presAssocID="{28A178F7-A9DD-4152-9D65-201D282469E1}" presName="bgOutline" presStyleLbl="fgAcc1" presStyleIdx="2" presStyleCnt="4">
        <dgm:presLayoutVars>
          <dgm:bulletEnabled/>
        </dgm:presLayoutVars>
      </dgm:prSet>
      <dgm:spPr/>
    </dgm:pt>
    <dgm:pt modelId="{E5C022E0-A081-4FAA-990D-1080E9649173}" type="pres">
      <dgm:prSet presAssocID="{45E1DFB7-C7C4-4D75-8313-2B83FBEC5F71}" presName="space" presStyleCnt="0"/>
      <dgm:spPr/>
    </dgm:pt>
    <dgm:pt modelId="{FB9CFC81-30F5-4B92-9798-61EF2CBB58F5}" type="pres">
      <dgm:prSet presAssocID="{1A27B0FE-532F-4238-8CC9-20B688C84EA7}" presName="composite" presStyleCnt="0"/>
      <dgm:spPr/>
    </dgm:pt>
    <dgm:pt modelId="{2EFD4674-610D-4E53-B808-73F110199E8B}" type="pres">
      <dgm:prSet presAssocID="{1A27B0FE-532F-4238-8CC9-20B688C84EA7}" presName="parTx" presStyleLbl="alignNode1" presStyleIdx="3" presStyleCnt="4">
        <dgm:presLayoutVars>
          <dgm:chMax val="0"/>
          <dgm:chPref val="0"/>
        </dgm:presLayoutVars>
      </dgm:prSet>
      <dgm:spPr/>
    </dgm:pt>
    <dgm:pt modelId="{4CCEB239-8A6A-49DC-8146-8D52F495C23A}" type="pres">
      <dgm:prSet presAssocID="{1A27B0FE-532F-4238-8CC9-20B688C84EA7}" presName="bgOutline" presStyleLbl="fgAcc1" presStyleIdx="3" presStyleCnt="4">
        <dgm:presLayoutVars>
          <dgm:bulletEnabled/>
        </dgm:presLayoutVars>
      </dgm:prSet>
      <dgm:spPr/>
    </dgm:pt>
  </dgm:ptLst>
  <dgm:cxnLst>
    <dgm:cxn modelId="{E2A4CA07-D27D-40EB-ABDF-7E77E717C05D}" type="presOf" srcId="{85437604-36F6-4E81-8A5A-D5A95D5EFCD8}" destId="{C2CB2275-D8EE-42CE-91B3-5910D343A4BD}" srcOrd="0" destOrd="0" presId="urn:microsoft.com/office/officeart/2024/layout/HorizontalActionList"/>
    <dgm:cxn modelId="{88E8A419-8B89-408C-8E80-DF0DE79C2AB2}" srcId="{623A1C63-5A3A-49BA-922D-C79609DBD62B}" destId="{DFAE3037-5561-4EB4-B765-9CEF75FD89C7}" srcOrd="0" destOrd="0" parTransId="{EA74A11B-9696-4E4C-A807-CDF7A8662AE0}" sibTransId="{468791AB-B152-42CF-AE27-D681393AC32A}"/>
    <dgm:cxn modelId="{BCF5A41B-C52D-4EE5-8615-6E5B4DC59612}" srcId="{DFAE3037-5561-4EB4-B765-9CEF75FD89C7}" destId="{C752D36E-20AB-43F3-AD21-1536D4AE208E}" srcOrd="0" destOrd="0" parTransId="{1D8233EB-3895-4B32-9803-70FDC1474946}" sibTransId="{212ED225-48C6-4088-A35D-C4EB48CF349B}"/>
    <dgm:cxn modelId="{0383941D-E4B8-463C-9A7A-9AB3E2605423}" type="presOf" srcId="{2D778022-DF32-4C56-9D52-419C008ED693}" destId="{77C476DA-F43E-44E7-92F3-0795A0F9E576}" srcOrd="0" destOrd="1" presId="urn:microsoft.com/office/officeart/2024/layout/HorizontalActionList"/>
    <dgm:cxn modelId="{915EE92A-3E91-481F-8057-5970DC0E5432}" srcId="{623A1C63-5A3A-49BA-922D-C79609DBD62B}" destId="{1A27B0FE-532F-4238-8CC9-20B688C84EA7}" srcOrd="3" destOrd="0" parTransId="{D6C25A79-647F-4210-918D-35BBFCCF75FA}" sibTransId="{87E36CCC-F941-4909-B756-A5DE425898CE}"/>
    <dgm:cxn modelId="{EF2CCC2F-E87F-404B-A07E-2ACF1D8B4854}" srcId="{DFAE3037-5561-4EB4-B765-9CEF75FD89C7}" destId="{DC431239-D2F0-4364-AE14-E9366F35A0A3}" srcOrd="1" destOrd="0" parTransId="{8982A31E-B225-4F0B-A599-5DC7F8E7A1B4}" sibTransId="{35AD0944-F4C2-42BE-B781-FDC450063BBE}"/>
    <dgm:cxn modelId="{1C9AF072-1713-424D-9217-54B92031D68A}" srcId="{85437604-36F6-4E81-8A5A-D5A95D5EFCD8}" destId="{E1CA3B54-9702-49F8-93F3-1410B6B0B9AB}" srcOrd="0" destOrd="0" parTransId="{BA8CADC2-27E3-44EF-957B-615464210DEA}" sibTransId="{35B427EF-DBED-449B-A51F-E4E7358ED698}"/>
    <dgm:cxn modelId="{E2EC6274-8D03-4A84-A891-A4B0810B1928}" srcId="{28A178F7-A9DD-4152-9D65-201D282469E1}" destId="{7E3E037D-4344-4566-9E65-C64FA5F34E29}" srcOrd="0" destOrd="0" parTransId="{9E041676-E13A-48F0-B8A6-29E3B0D3B61B}" sibTransId="{2228D2B5-F293-4DFF-955C-7CE258A32507}"/>
    <dgm:cxn modelId="{F4055487-74CA-4383-B233-8D2D665EEFBA}" type="presOf" srcId="{7E3E037D-4344-4566-9E65-C64FA5F34E29}" destId="{77C476DA-F43E-44E7-92F3-0795A0F9E576}" srcOrd="0" destOrd="0" presId="urn:microsoft.com/office/officeart/2024/layout/HorizontalActionList"/>
    <dgm:cxn modelId="{C710478F-2C54-4432-86B8-C1EABD010CD7}" type="presOf" srcId="{1A27B0FE-532F-4238-8CC9-20B688C84EA7}" destId="{2EFD4674-610D-4E53-B808-73F110199E8B}" srcOrd="0" destOrd="0" presId="urn:microsoft.com/office/officeart/2024/layout/HorizontalActionList"/>
    <dgm:cxn modelId="{00E60892-FD88-4ACC-BABB-D981D514BC15}" srcId="{623A1C63-5A3A-49BA-922D-C79609DBD62B}" destId="{28A178F7-A9DD-4152-9D65-201D282469E1}" srcOrd="2" destOrd="0" parTransId="{DDA6988C-D766-49EC-B754-F3383EA8241E}" sibTransId="{45E1DFB7-C7C4-4D75-8313-2B83FBEC5F71}"/>
    <dgm:cxn modelId="{6F8B0E96-A241-4A29-866E-CC0A3D8531BB}" srcId="{1A27B0FE-532F-4238-8CC9-20B688C84EA7}" destId="{0A2854BE-5602-42A2-AF4E-63BCFF179813}" srcOrd="0" destOrd="0" parTransId="{E46CB729-A468-40D9-9774-DE7347986974}" sibTransId="{F80F87B7-3117-4E24-92D2-02E00C81F93C}"/>
    <dgm:cxn modelId="{179CA897-0AA5-4E46-9BFE-2A363A22B8F8}" type="presOf" srcId="{28A178F7-A9DD-4152-9D65-201D282469E1}" destId="{E4E3A849-CFE8-490F-B818-94F0766E9399}" srcOrd="0" destOrd="0" presId="urn:microsoft.com/office/officeart/2024/layout/HorizontalActionList"/>
    <dgm:cxn modelId="{5DD3BF97-3B42-4685-B9EA-9A74ACDEDAB0}" type="presOf" srcId="{0A2854BE-5602-42A2-AF4E-63BCFF179813}" destId="{4CCEB239-8A6A-49DC-8146-8D52F495C23A}" srcOrd="0" destOrd="0" presId="urn:microsoft.com/office/officeart/2024/layout/HorizontalActionList"/>
    <dgm:cxn modelId="{0562139E-99B7-45DC-991C-641A3FDD5868}" srcId="{85437604-36F6-4E81-8A5A-D5A95D5EFCD8}" destId="{0F9254BD-ABC8-4C71-8CF4-AFF7743EABAE}" srcOrd="2" destOrd="0" parTransId="{C0050CBF-AFF5-48D8-B2B4-753CE1E57A45}" sibTransId="{64E3D157-6DA2-4F04-B497-22AC2CA18475}"/>
    <dgm:cxn modelId="{3B9C0DBA-FC77-4B5E-9BEF-E6A29185127F}" type="presOf" srcId="{623A1C63-5A3A-49BA-922D-C79609DBD62B}" destId="{064ACFAF-FDE0-495E-A685-3E4B572ED5DB}" srcOrd="0" destOrd="0" presId="urn:microsoft.com/office/officeart/2024/layout/HorizontalActionList"/>
    <dgm:cxn modelId="{2F1452BD-5EA1-4948-8CBC-ABAA255872D3}" srcId="{85437604-36F6-4E81-8A5A-D5A95D5EFCD8}" destId="{C7F9F321-864E-4874-979F-A763FDB8926C}" srcOrd="1" destOrd="0" parTransId="{199FB8A3-CFA7-4E7D-8BBA-B0519F0A015F}" sibTransId="{ADAFB2F4-004B-4C32-B885-EC81DAA77E32}"/>
    <dgm:cxn modelId="{1AAE97BD-CF86-436C-8F14-3BCC0F65718B}" type="presOf" srcId="{C752D36E-20AB-43F3-AD21-1536D4AE208E}" destId="{077F4696-60DC-416E-A4C3-7F953C9121A6}" srcOrd="0" destOrd="0" presId="urn:microsoft.com/office/officeart/2024/layout/HorizontalActionList"/>
    <dgm:cxn modelId="{2AE1A1C9-8E8F-4181-9107-658FA1A0BA67}" type="presOf" srcId="{DFAE3037-5561-4EB4-B765-9CEF75FD89C7}" destId="{3B3A7326-2872-43B5-AF7C-FA1FD35D0BC1}" srcOrd="0" destOrd="0" presId="urn:microsoft.com/office/officeart/2024/layout/HorizontalActionList"/>
    <dgm:cxn modelId="{9A3D1EDC-1D16-4B13-9739-38785381D611}" type="presOf" srcId="{0F9254BD-ABC8-4C71-8CF4-AFF7743EABAE}" destId="{0ED3C5EC-BD87-43D1-BCBA-85DEC3D59FEE}" srcOrd="0" destOrd="2" presId="urn:microsoft.com/office/officeart/2024/layout/HorizontalActionList"/>
    <dgm:cxn modelId="{E5BB06E0-8B41-4A94-AFF3-635A5163722C}" type="presOf" srcId="{C7F9F321-864E-4874-979F-A763FDB8926C}" destId="{0ED3C5EC-BD87-43D1-BCBA-85DEC3D59FEE}" srcOrd="0" destOrd="1" presId="urn:microsoft.com/office/officeart/2024/layout/HorizontalActionList"/>
    <dgm:cxn modelId="{936CAFEC-0F82-407B-9C64-B7EE327B1513}" srcId="{28A178F7-A9DD-4152-9D65-201D282469E1}" destId="{2D778022-DF32-4C56-9D52-419C008ED693}" srcOrd="1" destOrd="0" parTransId="{60C877E9-71A0-42AD-B4EB-0E9FDC881EE6}" sibTransId="{C555BAC1-5745-449E-B516-2932F9FF5535}"/>
    <dgm:cxn modelId="{55D1CFF0-AD9A-45B7-9A38-A88B11E5938A}" type="presOf" srcId="{DC431239-D2F0-4364-AE14-E9366F35A0A3}" destId="{077F4696-60DC-416E-A4C3-7F953C9121A6}" srcOrd="0" destOrd="1" presId="urn:microsoft.com/office/officeart/2024/layout/HorizontalActionList"/>
    <dgm:cxn modelId="{4E2C6AF1-08AE-41D0-B6D3-A8DDD1B06006}" srcId="{623A1C63-5A3A-49BA-922D-C79609DBD62B}" destId="{85437604-36F6-4E81-8A5A-D5A95D5EFCD8}" srcOrd="1" destOrd="0" parTransId="{3941919B-76DF-4EAC-845F-183BDA54E89E}" sibTransId="{A487AEB0-B0FF-4314-AD61-C8075210EB0F}"/>
    <dgm:cxn modelId="{A4F618F3-8BF2-4ACD-AA1E-D4A0AF516FA5}" type="presOf" srcId="{E1CA3B54-9702-49F8-93F3-1410B6B0B9AB}" destId="{0ED3C5EC-BD87-43D1-BCBA-85DEC3D59FEE}" srcOrd="0" destOrd="0" presId="urn:microsoft.com/office/officeart/2024/layout/HorizontalActionList"/>
    <dgm:cxn modelId="{ABE5215D-AA2E-4224-B510-323C17308899}" type="presParOf" srcId="{064ACFAF-FDE0-495E-A685-3E4B572ED5DB}" destId="{9F3FC16B-EE1F-45DA-A6A2-FB90C841CFCD}" srcOrd="0" destOrd="0" presId="urn:microsoft.com/office/officeart/2024/layout/HorizontalActionList"/>
    <dgm:cxn modelId="{966A9F00-EA48-4FA2-B8CE-B563CF6527A4}" type="presParOf" srcId="{9F3FC16B-EE1F-45DA-A6A2-FB90C841CFCD}" destId="{3B3A7326-2872-43B5-AF7C-FA1FD35D0BC1}" srcOrd="0" destOrd="0" presId="urn:microsoft.com/office/officeart/2024/layout/HorizontalActionList"/>
    <dgm:cxn modelId="{1A3789EC-D3DB-445E-9088-0A3CAB41E1E1}" type="presParOf" srcId="{9F3FC16B-EE1F-45DA-A6A2-FB90C841CFCD}" destId="{077F4696-60DC-416E-A4C3-7F953C9121A6}" srcOrd="1" destOrd="0" presId="urn:microsoft.com/office/officeart/2024/layout/HorizontalActionList"/>
    <dgm:cxn modelId="{1520A494-9A45-4F23-9368-DBAA0C66DAF8}" type="presParOf" srcId="{064ACFAF-FDE0-495E-A685-3E4B572ED5DB}" destId="{472B49CF-1E1B-4746-A6CE-E55649A4A98B}" srcOrd="1" destOrd="0" presId="urn:microsoft.com/office/officeart/2024/layout/HorizontalActionList"/>
    <dgm:cxn modelId="{5E32113B-3AC0-4200-8FA4-48B5DD0B1B3F}" type="presParOf" srcId="{064ACFAF-FDE0-495E-A685-3E4B572ED5DB}" destId="{505D846B-6E8E-4CC8-9958-BAE831953B43}" srcOrd="2" destOrd="0" presId="urn:microsoft.com/office/officeart/2024/layout/HorizontalActionList"/>
    <dgm:cxn modelId="{2957F5D1-1C65-4D35-AA36-D620ADC84149}" type="presParOf" srcId="{505D846B-6E8E-4CC8-9958-BAE831953B43}" destId="{C2CB2275-D8EE-42CE-91B3-5910D343A4BD}" srcOrd="0" destOrd="0" presId="urn:microsoft.com/office/officeart/2024/layout/HorizontalActionList"/>
    <dgm:cxn modelId="{5D2DC7B3-8760-4C0A-8180-A21EC39C166E}" type="presParOf" srcId="{505D846B-6E8E-4CC8-9958-BAE831953B43}" destId="{0ED3C5EC-BD87-43D1-BCBA-85DEC3D59FEE}" srcOrd="1" destOrd="0" presId="urn:microsoft.com/office/officeart/2024/layout/HorizontalActionList"/>
    <dgm:cxn modelId="{BE7F7E7D-2A63-46D2-B216-5BDC1C938AF8}" type="presParOf" srcId="{064ACFAF-FDE0-495E-A685-3E4B572ED5DB}" destId="{E7FCAB26-974E-43AB-9C25-005FDDA36B21}" srcOrd="3" destOrd="0" presId="urn:microsoft.com/office/officeart/2024/layout/HorizontalActionList"/>
    <dgm:cxn modelId="{54EFD02E-8FCB-4D5D-9421-BDE3CEB11C57}" type="presParOf" srcId="{064ACFAF-FDE0-495E-A685-3E4B572ED5DB}" destId="{BE564CEE-DD26-4CB8-BECF-C2BC3284724C}" srcOrd="4" destOrd="0" presId="urn:microsoft.com/office/officeart/2024/layout/HorizontalActionList"/>
    <dgm:cxn modelId="{5F6E99DD-69BD-4871-8D85-4C38FF5FFC81}" type="presParOf" srcId="{BE564CEE-DD26-4CB8-BECF-C2BC3284724C}" destId="{E4E3A849-CFE8-490F-B818-94F0766E9399}" srcOrd="0" destOrd="0" presId="urn:microsoft.com/office/officeart/2024/layout/HorizontalActionList"/>
    <dgm:cxn modelId="{C9DF5FE5-54E1-4DC7-BB2D-AA71723D031A}" type="presParOf" srcId="{BE564CEE-DD26-4CB8-BECF-C2BC3284724C}" destId="{77C476DA-F43E-44E7-92F3-0795A0F9E576}" srcOrd="1" destOrd="0" presId="urn:microsoft.com/office/officeart/2024/layout/HorizontalActionList"/>
    <dgm:cxn modelId="{C2F988FA-B257-4E98-81A0-82F0C30A0F37}" type="presParOf" srcId="{064ACFAF-FDE0-495E-A685-3E4B572ED5DB}" destId="{E5C022E0-A081-4FAA-990D-1080E9649173}" srcOrd="5" destOrd="0" presId="urn:microsoft.com/office/officeart/2024/layout/HorizontalActionList"/>
    <dgm:cxn modelId="{59EA91AB-FC9E-4394-9B7C-D66AF506B5EA}" type="presParOf" srcId="{064ACFAF-FDE0-495E-A685-3E4B572ED5DB}" destId="{FB9CFC81-30F5-4B92-9798-61EF2CBB58F5}" srcOrd="6" destOrd="0" presId="urn:microsoft.com/office/officeart/2024/layout/HorizontalActionList"/>
    <dgm:cxn modelId="{99FBDA18-C2DA-4584-8A2C-16F9365C7884}" type="presParOf" srcId="{FB9CFC81-30F5-4B92-9798-61EF2CBB58F5}" destId="{2EFD4674-610D-4E53-B808-73F110199E8B}" srcOrd="0" destOrd="0" presId="urn:microsoft.com/office/officeart/2024/layout/HorizontalActionList"/>
    <dgm:cxn modelId="{82BA0000-0BC7-41AF-929A-7304D107305B}" type="presParOf" srcId="{FB9CFC81-30F5-4B92-9798-61EF2CBB58F5}" destId="{4CCEB239-8A6A-49DC-8146-8D52F495C23A}" srcOrd="1" destOrd="0" presId="urn:microsoft.com/office/officeart/2024/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3A1C63-5A3A-49BA-922D-C79609DBD62B}" type="doc">
      <dgm:prSet loTypeId="urn:microsoft.com/office/officeart/2024/layout/HorizontalActionList" loCatId="list" qsTypeId="urn:microsoft.com/office/officeart/2005/8/quickstyle/simple1#3" qsCatId="simple" csTypeId="urn:microsoft.com/office/officeart/2005/8/colors/accent5_3#3" csCatId="accent5" phldr="1"/>
      <dgm:spPr/>
      <dgm:t>
        <a:bodyPr/>
        <a:lstStyle/>
        <a:p>
          <a:endParaRPr lang="fr-CH"/>
        </a:p>
      </dgm:t>
    </dgm:pt>
    <dgm:pt modelId="{DFAE3037-5561-4EB4-B765-9CEF75FD89C7}">
      <dgm:prSet phldrT="[Texte]" phldr="0" custT="1"/>
      <dgm:spPr/>
      <dgm:t>
        <a:bodyPr/>
        <a:lstStyle/>
        <a:p>
          <a:r>
            <a:rPr lang="fr-CH" sz="1700" b="1"/>
            <a:t>Introduction</a:t>
          </a:r>
        </a:p>
      </dgm:t>
    </dgm:pt>
    <dgm:pt modelId="{EA74A11B-9696-4E4C-A807-CDF7A8662AE0}" type="parTrans" cxnId="{88E8A419-8B89-408C-8E80-DF0DE79C2AB2}">
      <dgm:prSet/>
      <dgm:spPr/>
      <dgm:t>
        <a:bodyPr/>
        <a:lstStyle/>
        <a:p>
          <a:endParaRPr lang="fr-CH"/>
        </a:p>
      </dgm:t>
    </dgm:pt>
    <dgm:pt modelId="{468791AB-B152-42CF-AE27-D681393AC32A}" type="sibTrans" cxnId="{88E8A419-8B89-408C-8E80-DF0DE79C2AB2}">
      <dgm:prSet/>
      <dgm:spPr/>
      <dgm:t>
        <a:bodyPr/>
        <a:lstStyle/>
        <a:p>
          <a:endParaRPr lang="fr-CH"/>
        </a:p>
      </dgm:t>
    </dgm:pt>
    <dgm:pt modelId="{C752D36E-20AB-43F3-AD21-1536D4AE208E}">
      <dgm:prSet phldrT="[Texte]" phldr="0" custT="1"/>
      <dgm:spPr/>
      <dgm:t>
        <a:bodyPr/>
        <a:lstStyle/>
        <a:p>
          <a:r>
            <a:rPr lang="fr-CH" sz="1400"/>
            <a:t> </a:t>
          </a:r>
        </a:p>
      </dgm:t>
    </dgm:pt>
    <dgm:pt modelId="{1D8233EB-3895-4B32-9803-70FDC1474946}" type="parTrans" cxnId="{BCF5A41B-C52D-4EE5-8615-6E5B4DC59612}">
      <dgm:prSet/>
      <dgm:spPr/>
      <dgm:t>
        <a:bodyPr/>
        <a:lstStyle/>
        <a:p>
          <a:endParaRPr lang="fr-CH"/>
        </a:p>
      </dgm:t>
    </dgm:pt>
    <dgm:pt modelId="{212ED225-48C6-4088-A35D-C4EB48CF349B}" type="sibTrans" cxnId="{BCF5A41B-C52D-4EE5-8615-6E5B4DC59612}">
      <dgm:prSet/>
      <dgm:spPr/>
      <dgm:t>
        <a:bodyPr/>
        <a:lstStyle/>
        <a:p>
          <a:endParaRPr lang="fr-CH"/>
        </a:p>
      </dgm:t>
    </dgm:pt>
    <dgm:pt modelId="{85437604-36F6-4E81-8A5A-D5A95D5EFCD8}">
      <dgm:prSet phldrT="[Texte]" phldr="0" custT="1"/>
      <dgm:spPr/>
      <dgm:t>
        <a:bodyPr/>
        <a:lstStyle/>
        <a:p>
          <a:r>
            <a:rPr lang="fr-CH" sz="1600" b="1"/>
            <a:t>Compréhension de l’oral</a:t>
          </a:r>
        </a:p>
      </dgm:t>
    </dgm:pt>
    <dgm:pt modelId="{3941919B-76DF-4EAC-845F-183BDA54E89E}" type="parTrans" cxnId="{4E2C6AF1-08AE-41D0-B6D3-A8DDD1B06006}">
      <dgm:prSet/>
      <dgm:spPr/>
      <dgm:t>
        <a:bodyPr/>
        <a:lstStyle/>
        <a:p>
          <a:endParaRPr lang="fr-CH"/>
        </a:p>
      </dgm:t>
    </dgm:pt>
    <dgm:pt modelId="{A487AEB0-B0FF-4314-AD61-C8075210EB0F}" type="sibTrans" cxnId="{4E2C6AF1-08AE-41D0-B6D3-A8DDD1B06006}">
      <dgm:prSet/>
      <dgm:spPr/>
      <dgm:t>
        <a:bodyPr/>
        <a:lstStyle/>
        <a:p>
          <a:endParaRPr lang="fr-CH"/>
        </a:p>
      </dgm:t>
    </dgm:pt>
    <dgm:pt modelId="{E1CA3B54-9702-49F8-93F3-1410B6B0B9AB}">
      <dgm:prSet phldrT="[Texte]" phldr="0" custT="1"/>
      <dgm:spPr/>
      <dgm:t>
        <a:bodyPr/>
        <a:lstStyle/>
        <a:p>
          <a:r>
            <a:rPr lang="fr-CH" sz="1400"/>
            <a:t> </a:t>
          </a:r>
        </a:p>
      </dgm:t>
    </dgm:pt>
    <dgm:pt modelId="{BA8CADC2-27E3-44EF-957B-615464210DEA}" type="parTrans" cxnId="{1C9AF072-1713-424D-9217-54B92031D68A}">
      <dgm:prSet/>
      <dgm:spPr/>
      <dgm:t>
        <a:bodyPr/>
        <a:lstStyle/>
        <a:p>
          <a:endParaRPr lang="fr-CH"/>
        </a:p>
      </dgm:t>
    </dgm:pt>
    <dgm:pt modelId="{35B427EF-DBED-449B-A51F-E4E7358ED698}" type="sibTrans" cxnId="{1C9AF072-1713-424D-9217-54B92031D68A}">
      <dgm:prSet/>
      <dgm:spPr/>
      <dgm:t>
        <a:bodyPr/>
        <a:lstStyle/>
        <a:p>
          <a:endParaRPr lang="fr-CH"/>
        </a:p>
      </dgm:t>
    </dgm:pt>
    <dgm:pt modelId="{28A178F7-A9DD-4152-9D65-201D282469E1}">
      <dgm:prSet phldrT="[Texte]" phldr="0"/>
      <dgm:spPr/>
      <dgm:t>
        <a:bodyPr/>
        <a:lstStyle/>
        <a:p>
          <a:r>
            <a:rPr lang="fr-CH" b="1"/>
            <a:t>Production de l’oral</a:t>
          </a:r>
        </a:p>
      </dgm:t>
    </dgm:pt>
    <dgm:pt modelId="{DDA6988C-D766-49EC-B754-F3383EA8241E}" type="parTrans" cxnId="{00E60892-FD88-4ACC-BABB-D981D514BC15}">
      <dgm:prSet/>
      <dgm:spPr/>
      <dgm:t>
        <a:bodyPr/>
        <a:lstStyle/>
        <a:p>
          <a:endParaRPr lang="fr-CH"/>
        </a:p>
      </dgm:t>
    </dgm:pt>
    <dgm:pt modelId="{45E1DFB7-C7C4-4D75-8313-2B83FBEC5F71}" type="sibTrans" cxnId="{00E60892-FD88-4ACC-BABB-D981D514BC15}">
      <dgm:prSet/>
      <dgm:spPr/>
      <dgm:t>
        <a:bodyPr/>
        <a:lstStyle/>
        <a:p>
          <a:endParaRPr lang="fr-CH"/>
        </a:p>
      </dgm:t>
    </dgm:pt>
    <dgm:pt modelId="{7E3E037D-4344-4566-9E65-C64FA5F34E29}">
      <dgm:prSet phldrT="[Texte]" phldr="0" custT="1"/>
      <dgm:spPr/>
      <dgm:t>
        <a:bodyPr/>
        <a:lstStyle/>
        <a:p>
          <a:r>
            <a:rPr lang="fr-CH" sz="1400"/>
            <a:t> </a:t>
          </a:r>
        </a:p>
        <a:p>
          <a:endParaRPr lang="fr-CH" sz="1400"/>
        </a:p>
      </dgm:t>
    </dgm:pt>
    <dgm:pt modelId="{9E041676-E13A-48F0-B8A6-29E3B0D3B61B}" type="parTrans" cxnId="{E2EC6274-8D03-4A84-A891-A4B0810B1928}">
      <dgm:prSet/>
      <dgm:spPr/>
      <dgm:t>
        <a:bodyPr/>
        <a:lstStyle/>
        <a:p>
          <a:endParaRPr lang="fr-CH"/>
        </a:p>
      </dgm:t>
    </dgm:pt>
    <dgm:pt modelId="{2228D2B5-F293-4DFF-955C-7CE258A32507}" type="sibTrans" cxnId="{E2EC6274-8D03-4A84-A891-A4B0810B1928}">
      <dgm:prSet/>
      <dgm:spPr/>
      <dgm:t>
        <a:bodyPr/>
        <a:lstStyle/>
        <a:p>
          <a:endParaRPr lang="fr-CH"/>
        </a:p>
      </dgm:t>
    </dgm:pt>
    <dgm:pt modelId="{1A27B0FE-532F-4238-8CC9-20B688C84EA7}">
      <dgm:prSet/>
      <dgm:spPr/>
      <dgm:t>
        <a:bodyPr/>
        <a:lstStyle/>
        <a:p>
          <a:r>
            <a:rPr lang="fr-CH" b="1"/>
            <a:t>Conclusion</a:t>
          </a:r>
        </a:p>
      </dgm:t>
    </dgm:pt>
    <dgm:pt modelId="{D6C25A79-647F-4210-918D-35BBFCCF75FA}" type="parTrans" cxnId="{915EE92A-3E91-481F-8057-5970DC0E5432}">
      <dgm:prSet/>
      <dgm:spPr/>
      <dgm:t>
        <a:bodyPr/>
        <a:lstStyle/>
        <a:p>
          <a:endParaRPr lang="fr-CH"/>
        </a:p>
      </dgm:t>
    </dgm:pt>
    <dgm:pt modelId="{87E36CCC-F941-4909-B756-A5DE425898CE}" type="sibTrans" cxnId="{915EE92A-3E91-481F-8057-5970DC0E5432}">
      <dgm:prSet/>
      <dgm:spPr/>
      <dgm:t>
        <a:bodyPr/>
        <a:lstStyle/>
        <a:p>
          <a:endParaRPr lang="fr-CH"/>
        </a:p>
      </dgm:t>
    </dgm:pt>
    <dgm:pt modelId="{0F9254BD-ABC8-4C71-8CF4-AFF7743EABAE}">
      <dgm:prSet/>
      <dgm:spPr/>
      <dgm:t>
        <a:bodyPr/>
        <a:lstStyle/>
        <a:p>
          <a:endParaRPr lang="fr-CH" sz="1100"/>
        </a:p>
      </dgm:t>
    </dgm:pt>
    <dgm:pt modelId="{C0050CBF-AFF5-48D8-B2B4-753CE1E57A45}" type="parTrans" cxnId="{0562139E-99B7-45DC-991C-641A3FDD5868}">
      <dgm:prSet/>
      <dgm:spPr/>
      <dgm:t>
        <a:bodyPr/>
        <a:lstStyle/>
        <a:p>
          <a:endParaRPr lang="fr-CH"/>
        </a:p>
      </dgm:t>
    </dgm:pt>
    <dgm:pt modelId="{64E3D157-6DA2-4F04-B497-22AC2CA18475}" type="sibTrans" cxnId="{0562139E-99B7-45DC-991C-641A3FDD5868}">
      <dgm:prSet/>
      <dgm:spPr/>
      <dgm:t>
        <a:bodyPr/>
        <a:lstStyle/>
        <a:p>
          <a:endParaRPr lang="fr-CH"/>
        </a:p>
      </dgm:t>
    </dgm:pt>
    <dgm:pt modelId="{0A2854BE-5602-42A2-AF4E-63BCFF179813}">
      <dgm:prSet custT="1"/>
      <dgm:spPr/>
      <dgm:t>
        <a:bodyPr/>
        <a:lstStyle/>
        <a:p>
          <a:endParaRPr lang="fr-CH" sz="1400"/>
        </a:p>
      </dgm:t>
    </dgm:pt>
    <dgm:pt modelId="{E46CB729-A468-40D9-9774-DE7347986974}" type="parTrans" cxnId="{6F8B0E96-A241-4A29-866E-CC0A3D8531BB}">
      <dgm:prSet/>
      <dgm:spPr/>
      <dgm:t>
        <a:bodyPr/>
        <a:lstStyle/>
        <a:p>
          <a:endParaRPr lang="fr-CH"/>
        </a:p>
      </dgm:t>
    </dgm:pt>
    <dgm:pt modelId="{F80F87B7-3117-4E24-92D2-02E00C81F93C}" type="sibTrans" cxnId="{6F8B0E96-A241-4A29-866E-CC0A3D8531BB}">
      <dgm:prSet/>
      <dgm:spPr/>
      <dgm:t>
        <a:bodyPr/>
        <a:lstStyle/>
        <a:p>
          <a:endParaRPr lang="fr-CH"/>
        </a:p>
      </dgm:t>
    </dgm:pt>
    <dgm:pt modelId="{064ACFAF-FDE0-495E-A685-3E4B572ED5DB}" type="pres">
      <dgm:prSet presAssocID="{623A1C63-5A3A-49BA-922D-C79609DBD62B}" presName="Name0" presStyleCnt="0">
        <dgm:presLayoutVars>
          <dgm:dir/>
          <dgm:animLvl val="lvl"/>
          <dgm:resizeHandles val="exact"/>
        </dgm:presLayoutVars>
      </dgm:prSet>
      <dgm:spPr/>
    </dgm:pt>
    <dgm:pt modelId="{9F3FC16B-EE1F-45DA-A6A2-FB90C841CFCD}" type="pres">
      <dgm:prSet presAssocID="{DFAE3037-5561-4EB4-B765-9CEF75FD89C7}" presName="composite" presStyleCnt="0"/>
      <dgm:spPr/>
    </dgm:pt>
    <dgm:pt modelId="{3B3A7326-2872-43B5-AF7C-FA1FD35D0BC1}" type="pres">
      <dgm:prSet presAssocID="{DFAE3037-5561-4EB4-B765-9CEF75FD89C7}" presName="parTx" presStyleLbl="alignNode1" presStyleIdx="0" presStyleCnt="4">
        <dgm:presLayoutVars>
          <dgm:chMax val="0"/>
          <dgm:chPref val="0"/>
        </dgm:presLayoutVars>
      </dgm:prSet>
      <dgm:spPr/>
    </dgm:pt>
    <dgm:pt modelId="{077F4696-60DC-416E-A4C3-7F953C9121A6}" type="pres">
      <dgm:prSet presAssocID="{DFAE3037-5561-4EB4-B765-9CEF75FD89C7}" presName="bgOutline" presStyleLbl="fgAcc1" presStyleIdx="0" presStyleCnt="4">
        <dgm:presLayoutVars>
          <dgm:bulletEnabled/>
        </dgm:presLayoutVars>
      </dgm:prSet>
      <dgm:spPr/>
    </dgm:pt>
    <dgm:pt modelId="{472B49CF-1E1B-4746-A6CE-E55649A4A98B}" type="pres">
      <dgm:prSet presAssocID="{468791AB-B152-42CF-AE27-D681393AC32A}" presName="space" presStyleCnt="0"/>
      <dgm:spPr/>
    </dgm:pt>
    <dgm:pt modelId="{505D846B-6E8E-4CC8-9958-BAE831953B43}" type="pres">
      <dgm:prSet presAssocID="{85437604-36F6-4E81-8A5A-D5A95D5EFCD8}" presName="composite" presStyleCnt="0"/>
      <dgm:spPr/>
    </dgm:pt>
    <dgm:pt modelId="{C2CB2275-D8EE-42CE-91B3-5910D343A4BD}" type="pres">
      <dgm:prSet presAssocID="{85437604-36F6-4E81-8A5A-D5A95D5EFCD8}" presName="parTx" presStyleLbl="alignNode1" presStyleIdx="1" presStyleCnt="4" custLinFactNeighborX="-491" custLinFactNeighborY="-4909">
        <dgm:presLayoutVars>
          <dgm:chMax val="0"/>
          <dgm:chPref val="0"/>
        </dgm:presLayoutVars>
      </dgm:prSet>
      <dgm:spPr/>
    </dgm:pt>
    <dgm:pt modelId="{0ED3C5EC-BD87-43D1-BCBA-85DEC3D59FEE}" type="pres">
      <dgm:prSet presAssocID="{85437604-36F6-4E81-8A5A-D5A95D5EFCD8}" presName="bgOutline" presStyleLbl="fgAcc1" presStyleIdx="1" presStyleCnt="4">
        <dgm:presLayoutVars>
          <dgm:bulletEnabled/>
        </dgm:presLayoutVars>
      </dgm:prSet>
      <dgm:spPr/>
    </dgm:pt>
    <dgm:pt modelId="{E7FCAB26-974E-43AB-9C25-005FDDA36B21}" type="pres">
      <dgm:prSet presAssocID="{A487AEB0-B0FF-4314-AD61-C8075210EB0F}" presName="space" presStyleCnt="0"/>
      <dgm:spPr/>
    </dgm:pt>
    <dgm:pt modelId="{BE564CEE-DD26-4CB8-BECF-C2BC3284724C}" type="pres">
      <dgm:prSet presAssocID="{28A178F7-A9DD-4152-9D65-201D282469E1}" presName="composite" presStyleCnt="0"/>
      <dgm:spPr/>
    </dgm:pt>
    <dgm:pt modelId="{E4E3A849-CFE8-490F-B818-94F0766E9399}" type="pres">
      <dgm:prSet presAssocID="{28A178F7-A9DD-4152-9D65-201D282469E1}" presName="parTx" presStyleLbl="alignNode1" presStyleIdx="2" presStyleCnt="4">
        <dgm:presLayoutVars>
          <dgm:chMax val="0"/>
          <dgm:chPref val="0"/>
        </dgm:presLayoutVars>
      </dgm:prSet>
      <dgm:spPr/>
    </dgm:pt>
    <dgm:pt modelId="{77C476DA-F43E-44E7-92F3-0795A0F9E576}" type="pres">
      <dgm:prSet presAssocID="{28A178F7-A9DD-4152-9D65-201D282469E1}" presName="bgOutline" presStyleLbl="fgAcc1" presStyleIdx="2" presStyleCnt="4">
        <dgm:presLayoutVars>
          <dgm:bulletEnabled/>
        </dgm:presLayoutVars>
      </dgm:prSet>
      <dgm:spPr/>
    </dgm:pt>
    <dgm:pt modelId="{E5C022E0-A081-4FAA-990D-1080E9649173}" type="pres">
      <dgm:prSet presAssocID="{45E1DFB7-C7C4-4D75-8313-2B83FBEC5F71}" presName="space" presStyleCnt="0"/>
      <dgm:spPr/>
    </dgm:pt>
    <dgm:pt modelId="{FB9CFC81-30F5-4B92-9798-61EF2CBB58F5}" type="pres">
      <dgm:prSet presAssocID="{1A27B0FE-532F-4238-8CC9-20B688C84EA7}" presName="composite" presStyleCnt="0"/>
      <dgm:spPr/>
    </dgm:pt>
    <dgm:pt modelId="{2EFD4674-610D-4E53-B808-73F110199E8B}" type="pres">
      <dgm:prSet presAssocID="{1A27B0FE-532F-4238-8CC9-20B688C84EA7}" presName="parTx" presStyleLbl="alignNode1" presStyleIdx="3" presStyleCnt="4" custLinFactNeighborY="-16364">
        <dgm:presLayoutVars>
          <dgm:chMax val="0"/>
          <dgm:chPref val="0"/>
        </dgm:presLayoutVars>
      </dgm:prSet>
      <dgm:spPr/>
    </dgm:pt>
    <dgm:pt modelId="{4CCEB239-8A6A-49DC-8146-8D52F495C23A}" type="pres">
      <dgm:prSet presAssocID="{1A27B0FE-532F-4238-8CC9-20B688C84EA7}" presName="bgOutline" presStyleLbl="fgAcc1" presStyleIdx="3" presStyleCnt="4">
        <dgm:presLayoutVars>
          <dgm:bulletEnabled/>
        </dgm:presLayoutVars>
      </dgm:prSet>
      <dgm:spPr/>
    </dgm:pt>
  </dgm:ptLst>
  <dgm:cxnLst>
    <dgm:cxn modelId="{E2A4CA07-D27D-40EB-ABDF-7E77E717C05D}" type="presOf" srcId="{85437604-36F6-4E81-8A5A-D5A95D5EFCD8}" destId="{C2CB2275-D8EE-42CE-91B3-5910D343A4BD}" srcOrd="0" destOrd="0" presId="urn:microsoft.com/office/officeart/2024/layout/HorizontalActionList"/>
    <dgm:cxn modelId="{88E8A419-8B89-408C-8E80-DF0DE79C2AB2}" srcId="{623A1C63-5A3A-49BA-922D-C79609DBD62B}" destId="{DFAE3037-5561-4EB4-B765-9CEF75FD89C7}" srcOrd="0" destOrd="0" parTransId="{EA74A11B-9696-4E4C-A807-CDF7A8662AE0}" sibTransId="{468791AB-B152-42CF-AE27-D681393AC32A}"/>
    <dgm:cxn modelId="{BCF5A41B-C52D-4EE5-8615-6E5B4DC59612}" srcId="{DFAE3037-5561-4EB4-B765-9CEF75FD89C7}" destId="{C752D36E-20AB-43F3-AD21-1536D4AE208E}" srcOrd="0" destOrd="0" parTransId="{1D8233EB-3895-4B32-9803-70FDC1474946}" sibTransId="{212ED225-48C6-4088-A35D-C4EB48CF349B}"/>
    <dgm:cxn modelId="{915EE92A-3E91-481F-8057-5970DC0E5432}" srcId="{623A1C63-5A3A-49BA-922D-C79609DBD62B}" destId="{1A27B0FE-532F-4238-8CC9-20B688C84EA7}" srcOrd="3" destOrd="0" parTransId="{D6C25A79-647F-4210-918D-35BBFCCF75FA}" sibTransId="{87E36CCC-F941-4909-B756-A5DE425898CE}"/>
    <dgm:cxn modelId="{1C9AF072-1713-424D-9217-54B92031D68A}" srcId="{85437604-36F6-4E81-8A5A-D5A95D5EFCD8}" destId="{E1CA3B54-9702-49F8-93F3-1410B6B0B9AB}" srcOrd="0" destOrd="0" parTransId="{BA8CADC2-27E3-44EF-957B-615464210DEA}" sibTransId="{35B427EF-DBED-449B-A51F-E4E7358ED698}"/>
    <dgm:cxn modelId="{E2EC6274-8D03-4A84-A891-A4B0810B1928}" srcId="{28A178F7-A9DD-4152-9D65-201D282469E1}" destId="{7E3E037D-4344-4566-9E65-C64FA5F34E29}" srcOrd="0" destOrd="0" parTransId="{9E041676-E13A-48F0-B8A6-29E3B0D3B61B}" sibTransId="{2228D2B5-F293-4DFF-955C-7CE258A32507}"/>
    <dgm:cxn modelId="{F4055487-74CA-4383-B233-8D2D665EEFBA}" type="presOf" srcId="{7E3E037D-4344-4566-9E65-C64FA5F34E29}" destId="{77C476DA-F43E-44E7-92F3-0795A0F9E576}" srcOrd="0" destOrd="0" presId="urn:microsoft.com/office/officeart/2024/layout/HorizontalActionList"/>
    <dgm:cxn modelId="{C710478F-2C54-4432-86B8-C1EABD010CD7}" type="presOf" srcId="{1A27B0FE-532F-4238-8CC9-20B688C84EA7}" destId="{2EFD4674-610D-4E53-B808-73F110199E8B}" srcOrd="0" destOrd="0" presId="urn:microsoft.com/office/officeart/2024/layout/HorizontalActionList"/>
    <dgm:cxn modelId="{00E60892-FD88-4ACC-BABB-D981D514BC15}" srcId="{623A1C63-5A3A-49BA-922D-C79609DBD62B}" destId="{28A178F7-A9DD-4152-9D65-201D282469E1}" srcOrd="2" destOrd="0" parTransId="{DDA6988C-D766-49EC-B754-F3383EA8241E}" sibTransId="{45E1DFB7-C7C4-4D75-8313-2B83FBEC5F71}"/>
    <dgm:cxn modelId="{6F8B0E96-A241-4A29-866E-CC0A3D8531BB}" srcId="{1A27B0FE-532F-4238-8CC9-20B688C84EA7}" destId="{0A2854BE-5602-42A2-AF4E-63BCFF179813}" srcOrd="0" destOrd="0" parTransId="{E46CB729-A468-40D9-9774-DE7347986974}" sibTransId="{F80F87B7-3117-4E24-92D2-02E00C81F93C}"/>
    <dgm:cxn modelId="{179CA897-0AA5-4E46-9BFE-2A363A22B8F8}" type="presOf" srcId="{28A178F7-A9DD-4152-9D65-201D282469E1}" destId="{E4E3A849-CFE8-490F-B818-94F0766E9399}" srcOrd="0" destOrd="0" presId="urn:microsoft.com/office/officeart/2024/layout/HorizontalActionList"/>
    <dgm:cxn modelId="{5DD3BF97-3B42-4685-B9EA-9A74ACDEDAB0}" type="presOf" srcId="{0A2854BE-5602-42A2-AF4E-63BCFF179813}" destId="{4CCEB239-8A6A-49DC-8146-8D52F495C23A}" srcOrd="0" destOrd="0" presId="urn:microsoft.com/office/officeart/2024/layout/HorizontalActionList"/>
    <dgm:cxn modelId="{0562139E-99B7-45DC-991C-641A3FDD5868}" srcId="{85437604-36F6-4E81-8A5A-D5A95D5EFCD8}" destId="{0F9254BD-ABC8-4C71-8CF4-AFF7743EABAE}" srcOrd="1" destOrd="0" parTransId="{C0050CBF-AFF5-48D8-B2B4-753CE1E57A45}" sibTransId="{64E3D157-6DA2-4F04-B497-22AC2CA18475}"/>
    <dgm:cxn modelId="{3B9C0DBA-FC77-4B5E-9BEF-E6A29185127F}" type="presOf" srcId="{623A1C63-5A3A-49BA-922D-C79609DBD62B}" destId="{064ACFAF-FDE0-495E-A685-3E4B572ED5DB}" srcOrd="0" destOrd="0" presId="urn:microsoft.com/office/officeart/2024/layout/HorizontalActionList"/>
    <dgm:cxn modelId="{1AAE97BD-CF86-436C-8F14-3BCC0F65718B}" type="presOf" srcId="{C752D36E-20AB-43F3-AD21-1536D4AE208E}" destId="{077F4696-60DC-416E-A4C3-7F953C9121A6}" srcOrd="0" destOrd="0" presId="urn:microsoft.com/office/officeart/2024/layout/HorizontalActionList"/>
    <dgm:cxn modelId="{2AE1A1C9-8E8F-4181-9107-658FA1A0BA67}" type="presOf" srcId="{DFAE3037-5561-4EB4-B765-9CEF75FD89C7}" destId="{3B3A7326-2872-43B5-AF7C-FA1FD35D0BC1}" srcOrd="0" destOrd="0" presId="urn:microsoft.com/office/officeart/2024/layout/HorizontalActionList"/>
    <dgm:cxn modelId="{9A3D1EDC-1D16-4B13-9739-38785381D611}" type="presOf" srcId="{0F9254BD-ABC8-4C71-8CF4-AFF7743EABAE}" destId="{0ED3C5EC-BD87-43D1-BCBA-85DEC3D59FEE}" srcOrd="0" destOrd="1" presId="urn:microsoft.com/office/officeart/2024/layout/HorizontalActionList"/>
    <dgm:cxn modelId="{4E2C6AF1-08AE-41D0-B6D3-A8DDD1B06006}" srcId="{623A1C63-5A3A-49BA-922D-C79609DBD62B}" destId="{85437604-36F6-4E81-8A5A-D5A95D5EFCD8}" srcOrd="1" destOrd="0" parTransId="{3941919B-76DF-4EAC-845F-183BDA54E89E}" sibTransId="{A487AEB0-B0FF-4314-AD61-C8075210EB0F}"/>
    <dgm:cxn modelId="{A4F618F3-8BF2-4ACD-AA1E-D4A0AF516FA5}" type="presOf" srcId="{E1CA3B54-9702-49F8-93F3-1410B6B0B9AB}" destId="{0ED3C5EC-BD87-43D1-BCBA-85DEC3D59FEE}" srcOrd="0" destOrd="0" presId="urn:microsoft.com/office/officeart/2024/layout/HorizontalActionList"/>
    <dgm:cxn modelId="{ABE5215D-AA2E-4224-B510-323C17308899}" type="presParOf" srcId="{064ACFAF-FDE0-495E-A685-3E4B572ED5DB}" destId="{9F3FC16B-EE1F-45DA-A6A2-FB90C841CFCD}" srcOrd="0" destOrd="0" presId="urn:microsoft.com/office/officeart/2024/layout/HorizontalActionList"/>
    <dgm:cxn modelId="{966A9F00-EA48-4FA2-B8CE-B563CF6527A4}" type="presParOf" srcId="{9F3FC16B-EE1F-45DA-A6A2-FB90C841CFCD}" destId="{3B3A7326-2872-43B5-AF7C-FA1FD35D0BC1}" srcOrd="0" destOrd="0" presId="urn:microsoft.com/office/officeart/2024/layout/HorizontalActionList"/>
    <dgm:cxn modelId="{1A3789EC-D3DB-445E-9088-0A3CAB41E1E1}" type="presParOf" srcId="{9F3FC16B-EE1F-45DA-A6A2-FB90C841CFCD}" destId="{077F4696-60DC-416E-A4C3-7F953C9121A6}" srcOrd="1" destOrd="0" presId="urn:microsoft.com/office/officeart/2024/layout/HorizontalActionList"/>
    <dgm:cxn modelId="{1520A494-9A45-4F23-9368-DBAA0C66DAF8}" type="presParOf" srcId="{064ACFAF-FDE0-495E-A685-3E4B572ED5DB}" destId="{472B49CF-1E1B-4746-A6CE-E55649A4A98B}" srcOrd="1" destOrd="0" presId="urn:microsoft.com/office/officeart/2024/layout/HorizontalActionList"/>
    <dgm:cxn modelId="{5E32113B-3AC0-4200-8FA4-48B5DD0B1B3F}" type="presParOf" srcId="{064ACFAF-FDE0-495E-A685-3E4B572ED5DB}" destId="{505D846B-6E8E-4CC8-9958-BAE831953B43}" srcOrd="2" destOrd="0" presId="urn:microsoft.com/office/officeart/2024/layout/HorizontalActionList"/>
    <dgm:cxn modelId="{2957F5D1-1C65-4D35-AA36-D620ADC84149}" type="presParOf" srcId="{505D846B-6E8E-4CC8-9958-BAE831953B43}" destId="{C2CB2275-D8EE-42CE-91B3-5910D343A4BD}" srcOrd="0" destOrd="0" presId="urn:microsoft.com/office/officeart/2024/layout/HorizontalActionList"/>
    <dgm:cxn modelId="{5D2DC7B3-8760-4C0A-8180-A21EC39C166E}" type="presParOf" srcId="{505D846B-6E8E-4CC8-9958-BAE831953B43}" destId="{0ED3C5EC-BD87-43D1-BCBA-85DEC3D59FEE}" srcOrd="1" destOrd="0" presId="urn:microsoft.com/office/officeart/2024/layout/HorizontalActionList"/>
    <dgm:cxn modelId="{BE7F7E7D-2A63-46D2-B216-5BDC1C938AF8}" type="presParOf" srcId="{064ACFAF-FDE0-495E-A685-3E4B572ED5DB}" destId="{E7FCAB26-974E-43AB-9C25-005FDDA36B21}" srcOrd="3" destOrd="0" presId="urn:microsoft.com/office/officeart/2024/layout/HorizontalActionList"/>
    <dgm:cxn modelId="{54EFD02E-8FCB-4D5D-9421-BDE3CEB11C57}" type="presParOf" srcId="{064ACFAF-FDE0-495E-A685-3E4B572ED5DB}" destId="{BE564CEE-DD26-4CB8-BECF-C2BC3284724C}" srcOrd="4" destOrd="0" presId="urn:microsoft.com/office/officeart/2024/layout/HorizontalActionList"/>
    <dgm:cxn modelId="{5F6E99DD-69BD-4871-8D85-4C38FF5FFC81}" type="presParOf" srcId="{BE564CEE-DD26-4CB8-BECF-C2BC3284724C}" destId="{E4E3A849-CFE8-490F-B818-94F0766E9399}" srcOrd="0" destOrd="0" presId="urn:microsoft.com/office/officeart/2024/layout/HorizontalActionList"/>
    <dgm:cxn modelId="{C9DF5FE5-54E1-4DC7-BB2D-AA71723D031A}" type="presParOf" srcId="{BE564CEE-DD26-4CB8-BECF-C2BC3284724C}" destId="{77C476DA-F43E-44E7-92F3-0795A0F9E576}" srcOrd="1" destOrd="0" presId="urn:microsoft.com/office/officeart/2024/layout/HorizontalActionList"/>
    <dgm:cxn modelId="{C2F988FA-B257-4E98-81A0-82F0C30A0F37}" type="presParOf" srcId="{064ACFAF-FDE0-495E-A685-3E4B572ED5DB}" destId="{E5C022E0-A081-4FAA-990D-1080E9649173}" srcOrd="5" destOrd="0" presId="urn:microsoft.com/office/officeart/2024/layout/HorizontalActionList"/>
    <dgm:cxn modelId="{59EA91AB-FC9E-4394-9B7C-D66AF506B5EA}" type="presParOf" srcId="{064ACFAF-FDE0-495E-A685-3E4B572ED5DB}" destId="{FB9CFC81-30F5-4B92-9798-61EF2CBB58F5}" srcOrd="6" destOrd="0" presId="urn:microsoft.com/office/officeart/2024/layout/HorizontalActionList"/>
    <dgm:cxn modelId="{99FBDA18-C2DA-4584-8A2C-16F9365C7884}" type="presParOf" srcId="{FB9CFC81-30F5-4B92-9798-61EF2CBB58F5}" destId="{2EFD4674-610D-4E53-B808-73F110199E8B}" srcOrd="0" destOrd="0" presId="urn:microsoft.com/office/officeart/2024/layout/HorizontalActionList"/>
    <dgm:cxn modelId="{82BA0000-0BC7-41AF-929A-7304D107305B}" type="presParOf" srcId="{FB9CFC81-30F5-4B92-9798-61EF2CBB58F5}" destId="{4CCEB239-8A6A-49DC-8146-8D52F495C23A}" srcOrd="1" destOrd="0" presId="urn:microsoft.com/office/officeart/2024/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3A1C63-5A3A-49BA-922D-C79609DBD62B}" type="doc">
      <dgm:prSet loTypeId="urn:microsoft.com/office/officeart/2024/layout/HorizontalActionList" loCatId="list" qsTypeId="urn:microsoft.com/office/officeart/2005/8/quickstyle/simple1#4" qsCatId="simple" csTypeId="urn:microsoft.com/office/officeart/2005/8/colors/accent5_3#4" csCatId="accent5" phldr="1"/>
      <dgm:spPr/>
      <dgm:t>
        <a:bodyPr/>
        <a:lstStyle/>
        <a:p>
          <a:endParaRPr lang="fr-CH"/>
        </a:p>
      </dgm:t>
    </dgm:pt>
    <dgm:pt modelId="{DFAE3037-5561-4EB4-B765-9CEF75FD89C7}">
      <dgm:prSet phldrT="[Texte]" phldr="0" custT="1"/>
      <dgm:spPr/>
      <dgm:t>
        <a:bodyPr/>
        <a:lstStyle/>
        <a:p>
          <a:r>
            <a:rPr lang="fr-CH" sz="1700" b="1"/>
            <a:t>Introduction</a:t>
          </a:r>
        </a:p>
      </dgm:t>
    </dgm:pt>
    <dgm:pt modelId="{EA74A11B-9696-4E4C-A807-CDF7A8662AE0}" type="parTrans" cxnId="{88E8A419-8B89-408C-8E80-DF0DE79C2AB2}">
      <dgm:prSet/>
      <dgm:spPr/>
      <dgm:t>
        <a:bodyPr/>
        <a:lstStyle/>
        <a:p>
          <a:endParaRPr lang="fr-CH"/>
        </a:p>
      </dgm:t>
    </dgm:pt>
    <dgm:pt modelId="{468791AB-B152-42CF-AE27-D681393AC32A}" type="sibTrans" cxnId="{88E8A419-8B89-408C-8E80-DF0DE79C2AB2}">
      <dgm:prSet/>
      <dgm:spPr/>
      <dgm:t>
        <a:bodyPr/>
        <a:lstStyle/>
        <a:p>
          <a:endParaRPr lang="fr-CH"/>
        </a:p>
      </dgm:t>
    </dgm:pt>
    <dgm:pt modelId="{C752D36E-20AB-43F3-AD21-1536D4AE208E}">
      <dgm:prSet phldrT="[Texte]" phldr="0" custT="1"/>
      <dgm:spPr/>
      <dgm:t>
        <a:bodyPr/>
        <a:lstStyle/>
        <a:p>
          <a:r>
            <a:rPr lang="fr-CH" sz="1400"/>
            <a:t> </a:t>
          </a:r>
        </a:p>
      </dgm:t>
    </dgm:pt>
    <dgm:pt modelId="{1D8233EB-3895-4B32-9803-70FDC1474946}" type="parTrans" cxnId="{BCF5A41B-C52D-4EE5-8615-6E5B4DC59612}">
      <dgm:prSet/>
      <dgm:spPr/>
      <dgm:t>
        <a:bodyPr/>
        <a:lstStyle/>
        <a:p>
          <a:endParaRPr lang="fr-CH"/>
        </a:p>
      </dgm:t>
    </dgm:pt>
    <dgm:pt modelId="{212ED225-48C6-4088-A35D-C4EB48CF349B}" type="sibTrans" cxnId="{BCF5A41B-C52D-4EE5-8615-6E5B4DC59612}">
      <dgm:prSet/>
      <dgm:spPr/>
      <dgm:t>
        <a:bodyPr/>
        <a:lstStyle/>
        <a:p>
          <a:endParaRPr lang="fr-CH"/>
        </a:p>
      </dgm:t>
    </dgm:pt>
    <dgm:pt modelId="{85437604-36F6-4E81-8A5A-D5A95D5EFCD8}">
      <dgm:prSet phldrT="[Texte]" phldr="0" custT="1"/>
      <dgm:spPr/>
      <dgm:t>
        <a:bodyPr/>
        <a:lstStyle/>
        <a:p>
          <a:r>
            <a:rPr lang="fr-CH" sz="1600" b="1"/>
            <a:t>Compréhension de l’oral</a:t>
          </a:r>
        </a:p>
      </dgm:t>
    </dgm:pt>
    <dgm:pt modelId="{3941919B-76DF-4EAC-845F-183BDA54E89E}" type="parTrans" cxnId="{4E2C6AF1-08AE-41D0-B6D3-A8DDD1B06006}">
      <dgm:prSet/>
      <dgm:spPr/>
      <dgm:t>
        <a:bodyPr/>
        <a:lstStyle/>
        <a:p>
          <a:endParaRPr lang="fr-CH"/>
        </a:p>
      </dgm:t>
    </dgm:pt>
    <dgm:pt modelId="{A487AEB0-B0FF-4314-AD61-C8075210EB0F}" type="sibTrans" cxnId="{4E2C6AF1-08AE-41D0-B6D3-A8DDD1B06006}">
      <dgm:prSet/>
      <dgm:spPr/>
      <dgm:t>
        <a:bodyPr/>
        <a:lstStyle/>
        <a:p>
          <a:endParaRPr lang="fr-CH"/>
        </a:p>
      </dgm:t>
    </dgm:pt>
    <dgm:pt modelId="{E1CA3B54-9702-49F8-93F3-1410B6B0B9AB}">
      <dgm:prSet phldrT="[Texte]" phldr="0" custT="1"/>
      <dgm:spPr/>
      <dgm:t>
        <a:bodyPr/>
        <a:lstStyle/>
        <a:p>
          <a:r>
            <a:rPr lang="fr-CH" sz="1400"/>
            <a:t> </a:t>
          </a:r>
        </a:p>
      </dgm:t>
    </dgm:pt>
    <dgm:pt modelId="{BA8CADC2-27E3-44EF-957B-615464210DEA}" type="parTrans" cxnId="{1C9AF072-1713-424D-9217-54B92031D68A}">
      <dgm:prSet/>
      <dgm:spPr/>
      <dgm:t>
        <a:bodyPr/>
        <a:lstStyle/>
        <a:p>
          <a:endParaRPr lang="fr-CH"/>
        </a:p>
      </dgm:t>
    </dgm:pt>
    <dgm:pt modelId="{35B427EF-DBED-449B-A51F-E4E7358ED698}" type="sibTrans" cxnId="{1C9AF072-1713-424D-9217-54B92031D68A}">
      <dgm:prSet/>
      <dgm:spPr/>
      <dgm:t>
        <a:bodyPr/>
        <a:lstStyle/>
        <a:p>
          <a:endParaRPr lang="fr-CH"/>
        </a:p>
      </dgm:t>
    </dgm:pt>
    <dgm:pt modelId="{28A178F7-A9DD-4152-9D65-201D282469E1}">
      <dgm:prSet phldrT="[Texte]" phldr="0"/>
      <dgm:spPr/>
      <dgm:t>
        <a:bodyPr/>
        <a:lstStyle/>
        <a:p>
          <a:r>
            <a:rPr lang="fr-CH" b="1"/>
            <a:t>Production de l’oral</a:t>
          </a:r>
        </a:p>
      </dgm:t>
    </dgm:pt>
    <dgm:pt modelId="{DDA6988C-D766-49EC-B754-F3383EA8241E}" type="parTrans" cxnId="{00E60892-FD88-4ACC-BABB-D981D514BC15}">
      <dgm:prSet/>
      <dgm:spPr/>
      <dgm:t>
        <a:bodyPr/>
        <a:lstStyle/>
        <a:p>
          <a:endParaRPr lang="fr-CH"/>
        </a:p>
      </dgm:t>
    </dgm:pt>
    <dgm:pt modelId="{45E1DFB7-C7C4-4D75-8313-2B83FBEC5F71}" type="sibTrans" cxnId="{00E60892-FD88-4ACC-BABB-D981D514BC15}">
      <dgm:prSet/>
      <dgm:spPr/>
      <dgm:t>
        <a:bodyPr/>
        <a:lstStyle/>
        <a:p>
          <a:endParaRPr lang="fr-CH"/>
        </a:p>
      </dgm:t>
    </dgm:pt>
    <dgm:pt modelId="{7E3E037D-4344-4566-9E65-C64FA5F34E29}">
      <dgm:prSet phldrT="[Texte]" phldr="0" custT="1"/>
      <dgm:spPr/>
      <dgm:t>
        <a:bodyPr/>
        <a:lstStyle/>
        <a:p>
          <a:r>
            <a:rPr lang="fr-CH" sz="1400"/>
            <a:t> </a:t>
          </a:r>
        </a:p>
        <a:p>
          <a:endParaRPr lang="fr-CH" sz="1400"/>
        </a:p>
      </dgm:t>
    </dgm:pt>
    <dgm:pt modelId="{9E041676-E13A-48F0-B8A6-29E3B0D3B61B}" type="parTrans" cxnId="{E2EC6274-8D03-4A84-A891-A4B0810B1928}">
      <dgm:prSet/>
      <dgm:spPr/>
      <dgm:t>
        <a:bodyPr/>
        <a:lstStyle/>
        <a:p>
          <a:endParaRPr lang="fr-CH"/>
        </a:p>
      </dgm:t>
    </dgm:pt>
    <dgm:pt modelId="{2228D2B5-F293-4DFF-955C-7CE258A32507}" type="sibTrans" cxnId="{E2EC6274-8D03-4A84-A891-A4B0810B1928}">
      <dgm:prSet/>
      <dgm:spPr/>
      <dgm:t>
        <a:bodyPr/>
        <a:lstStyle/>
        <a:p>
          <a:endParaRPr lang="fr-CH"/>
        </a:p>
      </dgm:t>
    </dgm:pt>
    <dgm:pt modelId="{1A27B0FE-532F-4238-8CC9-20B688C84EA7}">
      <dgm:prSet/>
      <dgm:spPr/>
      <dgm:t>
        <a:bodyPr/>
        <a:lstStyle/>
        <a:p>
          <a:r>
            <a:rPr lang="fr-CH" b="1"/>
            <a:t>Conclusion</a:t>
          </a:r>
        </a:p>
      </dgm:t>
    </dgm:pt>
    <dgm:pt modelId="{D6C25A79-647F-4210-918D-35BBFCCF75FA}" type="parTrans" cxnId="{915EE92A-3E91-481F-8057-5970DC0E5432}">
      <dgm:prSet/>
      <dgm:spPr/>
      <dgm:t>
        <a:bodyPr/>
        <a:lstStyle/>
        <a:p>
          <a:endParaRPr lang="fr-CH"/>
        </a:p>
      </dgm:t>
    </dgm:pt>
    <dgm:pt modelId="{87E36CCC-F941-4909-B756-A5DE425898CE}" type="sibTrans" cxnId="{915EE92A-3E91-481F-8057-5970DC0E5432}">
      <dgm:prSet/>
      <dgm:spPr/>
      <dgm:t>
        <a:bodyPr/>
        <a:lstStyle/>
        <a:p>
          <a:endParaRPr lang="fr-CH"/>
        </a:p>
      </dgm:t>
    </dgm:pt>
    <dgm:pt modelId="{0F9254BD-ABC8-4C71-8CF4-AFF7743EABAE}">
      <dgm:prSet/>
      <dgm:spPr/>
      <dgm:t>
        <a:bodyPr/>
        <a:lstStyle/>
        <a:p>
          <a:endParaRPr lang="fr-CH" sz="1100"/>
        </a:p>
      </dgm:t>
    </dgm:pt>
    <dgm:pt modelId="{C0050CBF-AFF5-48D8-B2B4-753CE1E57A45}" type="parTrans" cxnId="{0562139E-99B7-45DC-991C-641A3FDD5868}">
      <dgm:prSet/>
      <dgm:spPr/>
      <dgm:t>
        <a:bodyPr/>
        <a:lstStyle/>
        <a:p>
          <a:endParaRPr lang="fr-CH"/>
        </a:p>
      </dgm:t>
    </dgm:pt>
    <dgm:pt modelId="{64E3D157-6DA2-4F04-B497-22AC2CA18475}" type="sibTrans" cxnId="{0562139E-99B7-45DC-991C-641A3FDD5868}">
      <dgm:prSet/>
      <dgm:spPr/>
      <dgm:t>
        <a:bodyPr/>
        <a:lstStyle/>
        <a:p>
          <a:endParaRPr lang="fr-CH"/>
        </a:p>
      </dgm:t>
    </dgm:pt>
    <dgm:pt modelId="{0A2854BE-5602-42A2-AF4E-63BCFF179813}">
      <dgm:prSet custT="1"/>
      <dgm:spPr/>
      <dgm:t>
        <a:bodyPr/>
        <a:lstStyle/>
        <a:p>
          <a:endParaRPr lang="fr-CH" sz="1400"/>
        </a:p>
      </dgm:t>
    </dgm:pt>
    <dgm:pt modelId="{E46CB729-A468-40D9-9774-DE7347986974}" type="parTrans" cxnId="{6F8B0E96-A241-4A29-866E-CC0A3D8531BB}">
      <dgm:prSet/>
      <dgm:spPr/>
      <dgm:t>
        <a:bodyPr/>
        <a:lstStyle/>
        <a:p>
          <a:endParaRPr lang="fr-CH"/>
        </a:p>
      </dgm:t>
    </dgm:pt>
    <dgm:pt modelId="{F80F87B7-3117-4E24-92D2-02E00C81F93C}" type="sibTrans" cxnId="{6F8B0E96-A241-4A29-866E-CC0A3D8531BB}">
      <dgm:prSet/>
      <dgm:spPr/>
      <dgm:t>
        <a:bodyPr/>
        <a:lstStyle/>
        <a:p>
          <a:endParaRPr lang="fr-CH"/>
        </a:p>
      </dgm:t>
    </dgm:pt>
    <dgm:pt modelId="{064ACFAF-FDE0-495E-A685-3E4B572ED5DB}" type="pres">
      <dgm:prSet presAssocID="{623A1C63-5A3A-49BA-922D-C79609DBD62B}" presName="Name0" presStyleCnt="0">
        <dgm:presLayoutVars>
          <dgm:dir/>
          <dgm:animLvl val="lvl"/>
          <dgm:resizeHandles val="exact"/>
        </dgm:presLayoutVars>
      </dgm:prSet>
      <dgm:spPr/>
    </dgm:pt>
    <dgm:pt modelId="{9F3FC16B-EE1F-45DA-A6A2-FB90C841CFCD}" type="pres">
      <dgm:prSet presAssocID="{DFAE3037-5561-4EB4-B765-9CEF75FD89C7}" presName="composite" presStyleCnt="0"/>
      <dgm:spPr/>
    </dgm:pt>
    <dgm:pt modelId="{3B3A7326-2872-43B5-AF7C-FA1FD35D0BC1}" type="pres">
      <dgm:prSet presAssocID="{DFAE3037-5561-4EB4-B765-9CEF75FD89C7}" presName="parTx" presStyleLbl="alignNode1" presStyleIdx="0" presStyleCnt="4">
        <dgm:presLayoutVars>
          <dgm:chMax val="0"/>
          <dgm:chPref val="0"/>
        </dgm:presLayoutVars>
      </dgm:prSet>
      <dgm:spPr/>
    </dgm:pt>
    <dgm:pt modelId="{077F4696-60DC-416E-A4C3-7F953C9121A6}" type="pres">
      <dgm:prSet presAssocID="{DFAE3037-5561-4EB4-B765-9CEF75FD89C7}" presName="bgOutline" presStyleLbl="fgAcc1" presStyleIdx="0" presStyleCnt="4">
        <dgm:presLayoutVars>
          <dgm:bulletEnabled/>
        </dgm:presLayoutVars>
      </dgm:prSet>
      <dgm:spPr/>
    </dgm:pt>
    <dgm:pt modelId="{472B49CF-1E1B-4746-A6CE-E55649A4A98B}" type="pres">
      <dgm:prSet presAssocID="{468791AB-B152-42CF-AE27-D681393AC32A}" presName="space" presStyleCnt="0"/>
      <dgm:spPr/>
    </dgm:pt>
    <dgm:pt modelId="{505D846B-6E8E-4CC8-9958-BAE831953B43}" type="pres">
      <dgm:prSet presAssocID="{85437604-36F6-4E81-8A5A-D5A95D5EFCD8}" presName="composite" presStyleCnt="0"/>
      <dgm:spPr/>
    </dgm:pt>
    <dgm:pt modelId="{C2CB2275-D8EE-42CE-91B3-5910D343A4BD}" type="pres">
      <dgm:prSet presAssocID="{85437604-36F6-4E81-8A5A-D5A95D5EFCD8}" presName="parTx" presStyleLbl="alignNode1" presStyleIdx="1" presStyleCnt="4" custLinFactNeighborX="-491" custLinFactNeighborY="-4909">
        <dgm:presLayoutVars>
          <dgm:chMax val="0"/>
          <dgm:chPref val="0"/>
        </dgm:presLayoutVars>
      </dgm:prSet>
      <dgm:spPr/>
    </dgm:pt>
    <dgm:pt modelId="{0ED3C5EC-BD87-43D1-BCBA-85DEC3D59FEE}" type="pres">
      <dgm:prSet presAssocID="{85437604-36F6-4E81-8A5A-D5A95D5EFCD8}" presName="bgOutline" presStyleLbl="fgAcc1" presStyleIdx="1" presStyleCnt="4">
        <dgm:presLayoutVars>
          <dgm:bulletEnabled/>
        </dgm:presLayoutVars>
      </dgm:prSet>
      <dgm:spPr/>
    </dgm:pt>
    <dgm:pt modelId="{E7FCAB26-974E-43AB-9C25-005FDDA36B21}" type="pres">
      <dgm:prSet presAssocID="{A487AEB0-B0FF-4314-AD61-C8075210EB0F}" presName="space" presStyleCnt="0"/>
      <dgm:spPr/>
    </dgm:pt>
    <dgm:pt modelId="{BE564CEE-DD26-4CB8-BECF-C2BC3284724C}" type="pres">
      <dgm:prSet presAssocID="{28A178F7-A9DD-4152-9D65-201D282469E1}" presName="composite" presStyleCnt="0"/>
      <dgm:spPr/>
    </dgm:pt>
    <dgm:pt modelId="{E4E3A849-CFE8-490F-B818-94F0766E9399}" type="pres">
      <dgm:prSet presAssocID="{28A178F7-A9DD-4152-9D65-201D282469E1}" presName="parTx" presStyleLbl="alignNode1" presStyleIdx="2" presStyleCnt="4">
        <dgm:presLayoutVars>
          <dgm:chMax val="0"/>
          <dgm:chPref val="0"/>
        </dgm:presLayoutVars>
      </dgm:prSet>
      <dgm:spPr/>
    </dgm:pt>
    <dgm:pt modelId="{77C476DA-F43E-44E7-92F3-0795A0F9E576}" type="pres">
      <dgm:prSet presAssocID="{28A178F7-A9DD-4152-9D65-201D282469E1}" presName="bgOutline" presStyleLbl="fgAcc1" presStyleIdx="2" presStyleCnt="4">
        <dgm:presLayoutVars>
          <dgm:bulletEnabled/>
        </dgm:presLayoutVars>
      </dgm:prSet>
      <dgm:spPr/>
    </dgm:pt>
    <dgm:pt modelId="{E5C022E0-A081-4FAA-990D-1080E9649173}" type="pres">
      <dgm:prSet presAssocID="{45E1DFB7-C7C4-4D75-8313-2B83FBEC5F71}" presName="space" presStyleCnt="0"/>
      <dgm:spPr/>
    </dgm:pt>
    <dgm:pt modelId="{FB9CFC81-30F5-4B92-9798-61EF2CBB58F5}" type="pres">
      <dgm:prSet presAssocID="{1A27B0FE-532F-4238-8CC9-20B688C84EA7}" presName="composite" presStyleCnt="0"/>
      <dgm:spPr/>
    </dgm:pt>
    <dgm:pt modelId="{2EFD4674-610D-4E53-B808-73F110199E8B}" type="pres">
      <dgm:prSet presAssocID="{1A27B0FE-532F-4238-8CC9-20B688C84EA7}" presName="parTx" presStyleLbl="alignNode1" presStyleIdx="3" presStyleCnt="4" custLinFactNeighborY="-16364">
        <dgm:presLayoutVars>
          <dgm:chMax val="0"/>
          <dgm:chPref val="0"/>
        </dgm:presLayoutVars>
      </dgm:prSet>
      <dgm:spPr/>
    </dgm:pt>
    <dgm:pt modelId="{4CCEB239-8A6A-49DC-8146-8D52F495C23A}" type="pres">
      <dgm:prSet presAssocID="{1A27B0FE-532F-4238-8CC9-20B688C84EA7}" presName="bgOutline" presStyleLbl="fgAcc1" presStyleIdx="3" presStyleCnt="4">
        <dgm:presLayoutVars>
          <dgm:bulletEnabled/>
        </dgm:presLayoutVars>
      </dgm:prSet>
      <dgm:spPr/>
    </dgm:pt>
  </dgm:ptLst>
  <dgm:cxnLst>
    <dgm:cxn modelId="{E2A4CA07-D27D-40EB-ABDF-7E77E717C05D}" type="presOf" srcId="{85437604-36F6-4E81-8A5A-D5A95D5EFCD8}" destId="{C2CB2275-D8EE-42CE-91B3-5910D343A4BD}" srcOrd="0" destOrd="0" presId="urn:microsoft.com/office/officeart/2024/layout/HorizontalActionList"/>
    <dgm:cxn modelId="{88E8A419-8B89-408C-8E80-DF0DE79C2AB2}" srcId="{623A1C63-5A3A-49BA-922D-C79609DBD62B}" destId="{DFAE3037-5561-4EB4-B765-9CEF75FD89C7}" srcOrd="0" destOrd="0" parTransId="{EA74A11B-9696-4E4C-A807-CDF7A8662AE0}" sibTransId="{468791AB-B152-42CF-AE27-D681393AC32A}"/>
    <dgm:cxn modelId="{BCF5A41B-C52D-4EE5-8615-6E5B4DC59612}" srcId="{DFAE3037-5561-4EB4-B765-9CEF75FD89C7}" destId="{C752D36E-20AB-43F3-AD21-1536D4AE208E}" srcOrd="0" destOrd="0" parTransId="{1D8233EB-3895-4B32-9803-70FDC1474946}" sibTransId="{212ED225-48C6-4088-A35D-C4EB48CF349B}"/>
    <dgm:cxn modelId="{915EE92A-3E91-481F-8057-5970DC0E5432}" srcId="{623A1C63-5A3A-49BA-922D-C79609DBD62B}" destId="{1A27B0FE-532F-4238-8CC9-20B688C84EA7}" srcOrd="3" destOrd="0" parTransId="{D6C25A79-647F-4210-918D-35BBFCCF75FA}" sibTransId="{87E36CCC-F941-4909-B756-A5DE425898CE}"/>
    <dgm:cxn modelId="{1C9AF072-1713-424D-9217-54B92031D68A}" srcId="{85437604-36F6-4E81-8A5A-D5A95D5EFCD8}" destId="{E1CA3B54-9702-49F8-93F3-1410B6B0B9AB}" srcOrd="0" destOrd="0" parTransId="{BA8CADC2-27E3-44EF-957B-615464210DEA}" sibTransId="{35B427EF-DBED-449B-A51F-E4E7358ED698}"/>
    <dgm:cxn modelId="{E2EC6274-8D03-4A84-A891-A4B0810B1928}" srcId="{28A178F7-A9DD-4152-9D65-201D282469E1}" destId="{7E3E037D-4344-4566-9E65-C64FA5F34E29}" srcOrd="0" destOrd="0" parTransId="{9E041676-E13A-48F0-B8A6-29E3B0D3B61B}" sibTransId="{2228D2B5-F293-4DFF-955C-7CE258A32507}"/>
    <dgm:cxn modelId="{F4055487-74CA-4383-B233-8D2D665EEFBA}" type="presOf" srcId="{7E3E037D-4344-4566-9E65-C64FA5F34E29}" destId="{77C476DA-F43E-44E7-92F3-0795A0F9E576}" srcOrd="0" destOrd="0" presId="urn:microsoft.com/office/officeart/2024/layout/HorizontalActionList"/>
    <dgm:cxn modelId="{C710478F-2C54-4432-86B8-C1EABD010CD7}" type="presOf" srcId="{1A27B0FE-532F-4238-8CC9-20B688C84EA7}" destId="{2EFD4674-610D-4E53-B808-73F110199E8B}" srcOrd="0" destOrd="0" presId="urn:microsoft.com/office/officeart/2024/layout/HorizontalActionList"/>
    <dgm:cxn modelId="{00E60892-FD88-4ACC-BABB-D981D514BC15}" srcId="{623A1C63-5A3A-49BA-922D-C79609DBD62B}" destId="{28A178F7-A9DD-4152-9D65-201D282469E1}" srcOrd="2" destOrd="0" parTransId="{DDA6988C-D766-49EC-B754-F3383EA8241E}" sibTransId="{45E1DFB7-C7C4-4D75-8313-2B83FBEC5F71}"/>
    <dgm:cxn modelId="{6F8B0E96-A241-4A29-866E-CC0A3D8531BB}" srcId="{1A27B0FE-532F-4238-8CC9-20B688C84EA7}" destId="{0A2854BE-5602-42A2-AF4E-63BCFF179813}" srcOrd="0" destOrd="0" parTransId="{E46CB729-A468-40D9-9774-DE7347986974}" sibTransId="{F80F87B7-3117-4E24-92D2-02E00C81F93C}"/>
    <dgm:cxn modelId="{179CA897-0AA5-4E46-9BFE-2A363A22B8F8}" type="presOf" srcId="{28A178F7-A9DD-4152-9D65-201D282469E1}" destId="{E4E3A849-CFE8-490F-B818-94F0766E9399}" srcOrd="0" destOrd="0" presId="urn:microsoft.com/office/officeart/2024/layout/HorizontalActionList"/>
    <dgm:cxn modelId="{5DD3BF97-3B42-4685-B9EA-9A74ACDEDAB0}" type="presOf" srcId="{0A2854BE-5602-42A2-AF4E-63BCFF179813}" destId="{4CCEB239-8A6A-49DC-8146-8D52F495C23A}" srcOrd="0" destOrd="0" presId="urn:microsoft.com/office/officeart/2024/layout/HorizontalActionList"/>
    <dgm:cxn modelId="{0562139E-99B7-45DC-991C-641A3FDD5868}" srcId="{85437604-36F6-4E81-8A5A-D5A95D5EFCD8}" destId="{0F9254BD-ABC8-4C71-8CF4-AFF7743EABAE}" srcOrd="1" destOrd="0" parTransId="{C0050CBF-AFF5-48D8-B2B4-753CE1E57A45}" sibTransId="{64E3D157-6DA2-4F04-B497-22AC2CA18475}"/>
    <dgm:cxn modelId="{3B9C0DBA-FC77-4B5E-9BEF-E6A29185127F}" type="presOf" srcId="{623A1C63-5A3A-49BA-922D-C79609DBD62B}" destId="{064ACFAF-FDE0-495E-A685-3E4B572ED5DB}" srcOrd="0" destOrd="0" presId="urn:microsoft.com/office/officeart/2024/layout/HorizontalActionList"/>
    <dgm:cxn modelId="{1AAE97BD-CF86-436C-8F14-3BCC0F65718B}" type="presOf" srcId="{C752D36E-20AB-43F3-AD21-1536D4AE208E}" destId="{077F4696-60DC-416E-A4C3-7F953C9121A6}" srcOrd="0" destOrd="0" presId="urn:microsoft.com/office/officeart/2024/layout/HorizontalActionList"/>
    <dgm:cxn modelId="{2AE1A1C9-8E8F-4181-9107-658FA1A0BA67}" type="presOf" srcId="{DFAE3037-5561-4EB4-B765-9CEF75FD89C7}" destId="{3B3A7326-2872-43B5-AF7C-FA1FD35D0BC1}" srcOrd="0" destOrd="0" presId="urn:microsoft.com/office/officeart/2024/layout/HorizontalActionList"/>
    <dgm:cxn modelId="{9A3D1EDC-1D16-4B13-9739-38785381D611}" type="presOf" srcId="{0F9254BD-ABC8-4C71-8CF4-AFF7743EABAE}" destId="{0ED3C5EC-BD87-43D1-BCBA-85DEC3D59FEE}" srcOrd="0" destOrd="1" presId="urn:microsoft.com/office/officeart/2024/layout/HorizontalActionList"/>
    <dgm:cxn modelId="{4E2C6AF1-08AE-41D0-B6D3-A8DDD1B06006}" srcId="{623A1C63-5A3A-49BA-922D-C79609DBD62B}" destId="{85437604-36F6-4E81-8A5A-D5A95D5EFCD8}" srcOrd="1" destOrd="0" parTransId="{3941919B-76DF-4EAC-845F-183BDA54E89E}" sibTransId="{A487AEB0-B0FF-4314-AD61-C8075210EB0F}"/>
    <dgm:cxn modelId="{A4F618F3-8BF2-4ACD-AA1E-D4A0AF516FA5}" type="presOf" srcId="{E1CA3B54-9702-49F8-93F3-1410B6B0B9AB}" destId="{0ED3C5EC-BD87-43D1-BCBA-85DEC3D59FEE}" srcOrd="0" destOrd="0" presId="urn:microsoft.com/office/officeart/2024/layout/HorizontalActionList"/>
    <dgm:cxn modelId="{ABE5215D-AA2E-4224-B510-323C17308899}" type="presParOf" srcId="{064ACFAF-FDE0-495E-A685-3E4B572ED5DB}" destId="{9F3FC16B-EE1F-45DA-A6A2-FB90C841CFCD}" srcOrd="0" destOrd="0" presId="urn:microsoft.com/office/officeart/2024/layout/HorizontalActionList"/>
    <dgm:cxn modelId="{966A9F00-EA48-4FA2-B8CE-B563CF6527A4}" type="presParOf" srcId="{9F3FC16B-EE1F-45DA-A6A2-FB90C841CFCD}" destId="{3B3A7326-2872-43B5-AF7C-FA1FD35D0BC1}" srcOrd="0" destOrd="0" presId="urn:microsoft.com/office/officeart/2024/layout/HorizontalActionList"/>
    <dgm:cxn modelId="{1A3789EC-D3DB-445E-9088-0A3CAB41E1E1}" type="presParOf" srcId="{9F3FC16B-EE1F-45DA-A6A2-FB90C841CFCD}" destId="{077F4696-60DC-416E-A4C3-7F953C9121A6}" srcOrd="1" destOrd="0" presId="urn:microsoft.com/office/officeart/2024/layout/HorizontalActionList"/>
    <dgm:cxn modelId="{1520A494-9A45-4F23-9368-DBAA0C66DAF8}" type="presParOf" srcId="{064ACFAF-FDE0-495E-A685-3E4B572ED5DB}" destId="{472B49CF-1E1B-4746-A6CE-E55649A4A98B}" srcOrd="1" destOrd="0" presId="urn:microsoft.com/office/officeart/2024/layout/HorizontalActionList"/>
    <dgm:cxn modelId="{5E32113B-3AC0-4200-8FA4-48B5DD0B1B3F}" type="presParOf" srcId="{064ACFAF-FDE0-495E-A685-3E4B572ED5DB}" destId="{505D846B-6E8E-4CC8-9958-BAE831953B43}" srcOrd="2" destOrd="0" presId="urn:microsoft.com/office/officeart/2024/layout/HorizontalActionList"/>
    <dgm:cxn modelId="{2957F5D1-1C65-4D35-AA36-D620ADC84149}" type="presParOf" srcId="{505D846B-6E8E-4CC8-9958-BAE831953B43}" destId="{C2CB2275-D8EE-42CE-91B3-5910D343A4BD}" srcOrd="0" destOrd="0" presId="urn:microsoft.com/office/officeart/2024/layout/HorizontalActionList"/>
    <dgm:cxn modelId="{5D2DC7B3-8760-4C0A-8180-A21EC39C166E}" type="presParOf" srcId="{505D846B-6E8E-4CC8-9958-BAE831953B43}" destId="{0ED3C5EC-BD87-43D1-BCBA-85DEC3D59FEE}" srcOrd="1" destOrd="0" presId="urn:microsoft.com/office/officeart/2024/layout/HorizontalActionList"/>
    <dgm:cxn modelId="{BE7F7E7D-2A63-46D2-B216-5BDC1C938AF8}" type="presParOf" srcId="{064ACFAF-FDE0-495E-A685-3E4B572ED5DB}" destId="{E7FCAB26-974E-43AB-9C25-005FDDA36B21}" srcOrd="3" destOrd="0" presId="urn:microsoft.com/office/officeart/2024/layout/HorizontalActionList"/>
    <dgm:cxn modelId="{54EFD02E-8FCB-4D5D-9421-BDE3CEB11C57}" type="presParOf" srcId="{064ACFAF-FDE0-495E-A685-3E4B572ED5DB}" destId="{BE564CEE-DD26-4CB8-BECF-C2BC3284724C}" srcOrd="4" destOrd="0" presId="urn:microsoft.com/office/officeart/2024/layout/HorizontalActionList"/>
    <dgm:cxn modelId="{5F6E99DD-69BD-4871-8D85-4C38FF5FFC81}" type="presParOf" srcId="{BE564CEE-DD26-4CB8-BECF-C2BC3284724C}" destId="{E4E3A849-CFE8-490F-B818-94F0766E9399}" srcOrd="0" destOrd="0" presId="urn:microsoft.com/office/officeart/2024/layout/HorizontalActionList"/>
    <dgm:cxn modelId="{C9DF5FE5-54E1-4DC7-BB2D-AA71723D031A}" type="presParOf" srcId="{BE564CEE-DD26-4CB8-BECF-C2BC3284724C}" destId="{77C476DA-F43E-44E7-92F3-0795A0F9E576}" srcOrd="1" destOrd="0" presId="urn:microsoft.com/office/officeart/2024/layout/HorizontalActionList"/>
    <dgm:cxn modelId="{C2F988FA-B257-4E98-81A0-82F0C30A0F37}" type="presParOf" srcId="{064ACFAF-FDE0-495E-A685-3E4B572ED5DB}" destId="{E5C022E0-A081-4FAA-990D-1080E9649173}" srcOrd="5" destOrd="0" presId="urn:microsoft.com/office/officeart/2024/layout/HorizontalActionList"/>
    <dgm:cxn modelId="{59EA91AB-FC9E-4394-9B7C-D66AF506B5EA}" type="presParOf" srcId="{064ACFAF-FDE0-495E-A685-3E4B572ED5DB}" destId="{FB9CFC81-30F5-4B92-9798-61EF2CBB58F5}" srcOrd="6" destOrd="0" presId="urn:microsoft.com/office/officeart/2024/layout/HorizontalActionList"/>
    <dgm:cxn modelId="{99FBDA18-C2DA-4584-8A2C-16F9365C7884}" type="presParOf" srcId="{FB9CFC81-30F5-4B92-9798-61EF2CBB58F5}" destId="{2EFD4674-610D-4E53-B808-73F110199E8B}" srcOrd="0" destOrd="0" presId="urn:microsoft.com/office/officeart/2024/layout/HorizontalActionList"/>
    <dgm:cxn modelId="{82BA0000-0BC7-41AF-929A-7304D107305B}" type="presParOf" srcId="{FB9CFC81-30F5-4B92-9798-61EF2CBB58F5}" destId="{4CCEB239-8A6A-49DC-8146-8D52F495C23A}" srcOrd="1" destOrd="0" presId="urn:microsoft.com/office/officeart/2024/layout/Horizontal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23A1C63-5A3A-49BA-922D-C79609DBD62B}" type="doc">
      <dgm:prSet loTypeId="urn:microsoft.com/office/officeart/2024/layout/HorizontalActionList" loCatId="list" qsTypeId="urn:microsoft.com/office/officeart/2005/8/quickstyle/simple1#2" qsCatId="simple" csTypeId="urn:microsoft.com/office/officeart/2005/8/colors/accent5_3#2" csCatId="accent5" phldr="1"/>
      <dgm:spPr/>
      <dgm:t>
        <a:bodyPr/>
        <a:lstStyle/>
        <a:p>
          <a:endParaRPr lang="fr-CH"/>
        </a:p>
      </dgm:t>
    </dgm:pt>
    <dgm:pt modelId="{DFAE3037-5561-4EB4-B765-9CEF75FD89C7}">
      <dgm:prSet phldrT="[Texte]" phldr="0" custT="1"/>
      <dgm:spPr/>
      <dgm:t>
        <a:bodyPr/>
        <a:lstStyle/>
        <a:p>
          <a:r>
            <a:rPr lang="fr-CH" sz="1700" b="1"/>
            <a:t>Introduction</a:t>
          </a:r>
        </a:p>
      </dgm:t>
    </dgm:pt>
    <dgm:pt modelId="{EA74A11B-9696-4E4C-A807-CDF7A8662AE0}" type="parTrans" cxnId="{88E8A419-8B89-408C-8E80-DF0DE79C2AB2}">
      <dgm:prSet/>
      <dgm:spPr/>
      <dgm:t>
        <a:bodyPr/>
        <a:lstStyle/>
        <a:p>
          <a:endParaRPr lang="fr-CH"/>
        </a:p>
      </dgm:t>
    </dgm:pt>
    <dgm:pt modelId="{468791AB-B152-42CF-AE27-D681393AC32A}" type="sibTrans" cxnId="{88E8A419-8B89-408C-8E80-DF0DE79C2AB2}">
      <dgm:prSet/>
      <dgm:spPr/>
      <dgm:t>
        <a:bodyPr/>
        <a:lstStyle/>
        <a:p>
          <a:endParaRPr lang="fr-CH"/>
        </a:p>
      </dgm:t>
    </dgm:pt>
    <dgm:pt modelId="{C752D36E-20AB-43F3-AD21-1536D4AE208E}">
      <dgm:prSet phldrT="[Texte]" phldr="0" custT="1"/>
      <dgm:spPr/>
      <dgm:t>
        <a:bodyPr/>
        <a:lstStyle/>
        <a:p>
          <a:r>
            <a:rPr lang="fr-CH" sz="1400"/>
            <a:t> </a:t>
          </a:r>
        </a:p>
      </dgm:t>
    </dgm:pt>
    <dgm:pt modelId="{1D8233EB-3895-4B32-9803-70FDC1474946}" type="parTrans" cxnId="{BCF5A41B-C52D-4EE5-8615-6E5B4DC59612}">
      <dgm:prSet/>
      <dgm:spPr/>
      <dgm:t>
        <a:bodyPr/>
        <a:lstStyle/>
        <a:p>
          <a:endParaRPr lang="fr-CH"/>
        </a:p>
      </dgm:t>
    </dgm:pt>
    <dgm:pt modelId="{212ED225-48C6-4088-A35D-C4EB48CF349B}" type="sibTrans" cxnId="{BCF5A41B-C52D-4EE5-8615-6E5B4DC59612}">
      <dgm:prSet/>
      <dgm:spPr/>
      <dgm:t>
        <a:bodyPr/>
        <a:lstStyle/>
        <a:p>
          <a:endParaRPr lang="fr-CH"/>
        </a:p>
      </dgm:t>
    </dgm:pt>
    <dgm:pt modelId="{85437604-36F6-4E81-8A5A-D5A95D5EFCD8}">
      <dgm:prSet phldrT="[Texte]" phldr="0" custT="1"/>
      <dgm:spPr/>
      <dgm:t>
        <a:bodyPr/>
        <a:lstStyle/>
        <a:p>
          <a:r>
            <a:rPr lang="fr-CH" sz="1600" b="1"/>
            <a:t>Compréhension de l’oral</a:t>
          </a:r>
        </a:p>
      </dgm:t>
    </dgm:pt>
    <dgm:pt modelId="{3941919B-76DF-4EAC-845F-183BDA54E89E}" type="parTrans" cxnId="{4E2C6AF1-08AE-41D0-B6D3-A8DDD1B06006}">
      <dgm:prSet/>
      <dgm:spPr/>
      <dgm:t>
        <a:bodyPr/>
        <a:lstStyle/>
        <a:p>
          <a:endParaRPr lang="fr-CH"/>
        </a:p>
      </dgm:t>
    </dgm:pt>
    <dgm:pt modelId="{A487AEB0-B0FF-4314-AD61-C8075210EB0F}" type="sibTrans" cxnId="{4E2C6AF1-08AE-41D0-B6D3-A8DDD1B06006}">
      <dgm:prSet/>
      <dgm:spPr/>
      <dgm:t>
        <a:bodyPr/>
        <a:lstStyle/>
        <a:p>
          <a:endParaRPr lang="fr-CH"/>
        </a:p>
      </dgm:t>
    </dgm:pt>
    <dgm:pt modelId="{E1CA3B54-9702-49F8-93F3-1410B6B0B9AB}">
      <dgm:prSet phldrT="[Texte]" phldr="0" custT="1"/>
      <dgm:spPr/>
      <dgm:t>
        <a:bodyPr/>
        <a:lstStyle/>
        <a:p>
          <a:r>
            <a:rPr lang="fr-CH" sz="1400"/>
            <a:t> </a:t>
          </a:r>
        </a:p>
      </dgm:t>
    </dgm:pt>
    <dgm:pt modelId="{BA8CADC2-27E3-44EF-957B-615464210DEA}" type="parTrans" cxnId="{1C9AF072-1713-424D-9217-54B92031D68A}">
      <dgm:prSet/>
      <dgm:spPr/>
      <dgm:t>
        <a:bodyPr/>
        <a:lstStyle/>
        <a:p>
          <a:endParaRPr lang="fr-CH"/>
        </a:p>
      </dgm:t>
    </dgm:pt>
    <dgm:pt modelId="{35B427EF-DBED-449B-A51F-E4E7358ED698}" type="sibTrans" cxnId="{1C9AF072-1713-424D-9217-54B92031D68A}">
      <dgm:prSet/>
      <dgm:spPr/>
      <dgm:t>
        <a:bodyPr/>
        <a:lstStyle/>
        <a:p>
          <a:endParaRPr lang="fr-CH"/>
        </a:p>
      </dgm:t>
    </dgm:pt>
    <dgm:pt modelId="{28A178F7-A9DD-4152-9D65-201D282469E1}">
      <dgm:prSet phldrT="[Texte]" phldr="0"/>
      <dgm:spPr/>
      <dgm:t>
        <a:bodyPr/>
        <a:lstStyle/>
        <a:p>
          <a:r>
            <a:rPr lang="fr-CH" b="1"/>
            <a:t>Production de l’oral</a:t>
          </a:r>
        </a:p>
      </dgm:t>
    </dgm:pt>
    <dgm:pt modelId="{DDA6988C-D766-49EC-B754-F3383EA8241E}" type="parTrans" cxnId="{00E60892-FD88-4ACC-BABB-D981D514BC15}">
      <dgm:prSet/>
      <dgm:spPr/>
      <dgm:t>
        <a:bodyPr/>
        <a:lstStyle/>
        <a:p>
          <a:endParaRPr lang="fr-CH"/>
        </a:p>
      </dgm:t>
    </dgm:pt>
    <dgm:pt modelId="{45E1DFB7-C7C4-4D75-8313-2B83FBEC5F71}" type="sibTrans" cxnId="{00E60892-FD88-4ACC-BABB-D981D514BC15}">
      <dgm:prSet/>
      <dgm:spPr/>
      <dgm:t>
        <a:bodyPr/>
        <a:lstStyle/>
        <a:p>
          <a:endParaRPr lang="fr-CH"/>
        </a:p>
      </dgm:t>
    </dgm:pt>
    <dgm:pt modelId="{7E3E037D-4344-4566-9E65-C64FA5F34E29}">
      <dgm:prSet phldrT="[Texte]" phldr="0" custT="1"/>
      <dgm:spPr/>
      <dgm:t>
        <a:bodyPr/>
        <a:lstStyle/>
        <a:p>
          <a:r>
            <a:rPr lang="fr-CH" sz="1400"/>
            <a:t> </a:t>
          </a:r>
        </a:p>
        <a:p>
          <a:endParaRPr lang="fr-CH" sz="1400"/>
        </a:p>
      </dgm:t>
    </dgm:pt>
    <dgm:pt modelId="{9E041676-E13A-48F0-B8A6-29E3B0D3B61B}" type="parTrans" cxnId="{E2EC6274-8D03-4A84-A891-A4B0810B1928}">
      <dgm:prSet/>
      <dgm:spPr/>
      <dgm:t>
        <a:bodyPr/>
        <a:lstStyle/>
        <a:p>
          <a:endParaRPr lang="fr-CH"/>
        </a:p>
      </dgm:t>
    </dgm:pt>
    <dgm:pt modelId="{2228D2B5-F293-4DFF-955C-7CE258A32507}" type="sibTrans" cxnId="{E2EC6274-8D03-4A84-A891-A4B0810B1928}">
      <dgm:prSet/>
      <dgm:spPr/>
      <dgm:t>
        <a:bodyPr/>
        <a:lstStyle/>
        <a:p>
          <a:endParaRPr lang="fr-CH"/>
        </a:p>
      </dgm:t>
    </dgm:pt>
    <dgm:pt modelId="{1A27B0FE-532F-4238-8CC9-20B688C84EA7}">
      <dgm:prSet/>
      <dgm:spPr/>
      <dgm:t>
        <a:bodyPr/>
        <a:lstStyle/>
        <a:p>
          <a:r>
            <a:rPr lang="fr-CH" b="1"/>
            <a:t>Conclusion</a:t>
          </a:r>
        </a:p>
      </dgm:t>
    </dgm:pt>
    <dgm:pt modelId="{D6C25A79-647F-4210-918D-35BBFCCF75FA}" type="parTrans" cxnId="{915EE92A-3E91-481F-8057-5970DC0E5432}">
      <dgm:prSet/>
      <dgm:spPr/>
      <dgm:t>
        <a:bodyPr/>
        <a:lstStyle/>
        <a:p>
          <a:endParaRPr lang="fr-CH"/>
        </a:p>
      </dgm:t>
    </dgm:pt>
    <dgm:pt modelId="{87E36CCC-F941-4909-B756-A5DE425898CE}" type="sibTrans" cxnId="{915EE92A-3E91-481F-8057-5970DC0E5432}">
      <dgm:prSet/>
      <dgm:spPr/>
      <dgm:t>
        <a:bodyPr/>
        <a:lstStyle/>
        <a:p>
          <a:endParaRPr lang="fr-CH"/>
        </a:p>
      </dgm:t>
    </dgm:pt>
    <dgm:pt modelId="{0F9254BD-ABC8-4C71-8CF4-AFF7743EABAE}">
      <dgm:prSet/>
      <dgm:spPr/>
      <dgm:t>
        <a:bodyPr/>
        <a:lstStyle/>
        <a:p>
          <a:endParaRPr lang="fr-CH" sz="1100"/>
        </a:p>
      </dgm:t>
    </dgm:pt>
    <dgm:pt modelId="{C0050CBF-AFF5-48D8-B2B4-753CE1E57A45}" type="parTrans" cxnId="{0562139E-99B7-45DC-991C-641A3FDD5868}">
      <dgm:prSet/>
      <dgm:spPr/>
      <dgm:t>
        <a:bodyPr/>
        <a:lstStyle/>
        <a:p>
          <a:endParaRPr lang="fr-CH"/>
        </a:p>
      </dgm:t>
    </dgm:pt>
    <dgm:pt modelId="{64E3D157-6DA2-4F04-B497-22AC2CA18475}" type="sibTrans" cxnId="{0562139E-99B7-45DC-991C-641A3FDD5868}">
      <dgm:prSet/>
      <dgm:spPr/>
      <dgm:t>
        <a:bodyPr/>
        <a:lstStyle/>
        <a:p>
          <a:endParaRPr lang="fr-CH"/>
        </a:p>
      </dgm:t>
    </dgm:pt>
    <dgm:pt modelId="{0A2854BE-5602-42A2-AF4E-63BCFF179813}">
      <dgm:prSet custT="1"/>
      <dgm:spPr/>
      <dgm:t>
        <a:bodyPr/>
        <a:lstStyle/>
        <a:p>
          <a:endParaRPr lang="fr-CH" sz="1400"/>
        </a:p>
      </dgm:t>
    </dgm:pt>
    <dgm:pt modelId="{E46CB729-A468-40D9-9774-DE7347986974}" type="parTrans" cxnId="{6F8B0E96-A241-4A29-866E-CC0A3D8531BB}">
      <dgm:prSet/>
      <dgm:spPr/>
      <dgm:t>
        <a:bodyPr/>
        <a:lstStyle/>
        <a:p>
          <a:endParaRPr lang="fr-CH"/>
        </a:p>
      </dgm:t>
    </dgm:pt>
    <dgm:pt modelId="{F80F87B7-3117-4E24-92D2-02E00C81F93C}" type="sibTrans" cxnId="{6F8B0E96-A241-4A29-866E-CC0A3D8531BB}">
      <dgm:prSet/>
      <dgm:spPr/>
      <dgm:t>
        <a:bodyPr/>
        <a:lstStyle/>
        <a:p>
          <a:endParaRPr lang="fr-CH"/>
        </a:p>
      </dgm:t>
    </dgm:pt>
    <dgm:pt modelId="{064ACFAF-FDE0-495E-A685-3E4B572ED5DB}" type="pres">
      <dgm:prSet presAssocID="{623A1C63-5A3A-49BA-922D-C79609DBD62B}" presName="Name0" presStyleCnt="0">
        <dgm:presLayoutVars>
          <dgm:dir/>
          <dgm:animLvl val="lvl"/>
          <dgm:resizeHandles val="exact"/>
        </dgm:presLayoutVars>
      </dgm:prSet>
      <dgm:spPr/>
    </dgm:pt>
    <dgm:pt modelId="{9F3FC16B-EE1F-45DA-A6A2-FB90C841CFCD}" type="pres">
      <dgm:prSet presAssocID="{DFAE3037-5561-4EB4-B765-9CEF75FD89C7}" presName="composite" presStyleCnt="0"/>
      <dgm:spPr/>
    </dgm:pt>
    <dgm:pt modelId="{3B3A7326-2872-43B5-AF7C-FA1FD35D0BC1}" type="pres">
      <dgm:prSet presAssocID="{DFAE3037-5561-4EB4-B765-9CEF75FD89C7}" presName="parTx" presStyleLbl="alignNode1" presStyleIdx="0" presStyleCnt="4">
        <dgm:presLayoutVars>
          <dgm:chMax val="0"/>
          <dgm:chPref val="0"/>
        </dgm:presLayoutVars>
      </dgm:prSet>
      <dgm:spPr/>
    </dgm:pt>
    <dgm:pt modelId="{077F4696-60DC-416E-A4C3-7F953C9121A6}" type="pres">
      <dgm:prSet presAssocID="{DFAE3037-5561-4EB4-B765-9CEF75FD89C7}" presName="bgOutline" presStyleLbl="fgAcc1" presStyleIdx="0" presStyleCnt="4">
        <dgm:presLayoutVars>
          <dgm:bulletEnabled/>
        </dgm:presLayoutVars>
      </dgm:prSet>
      <dgm:spPr/>
    </dgm:pt>
    <dgm:pt modelId="{472B49CF-1E1B-4746-A6CE-E55649A4A98B}" type="pres">
      <dgm:prSet presAssocID="{468791AB-B152-42CF-AE27-D681393AC32A}" presName="space" presStyleCnt="0"/>
      <dgm:spPr/>
    </dgm:pt>
    <dgm:pt modelId="{505D846B-6E8E-4CC8-9958-BAE831953B43}" type="pres">
      <dgm:prSet presAssocID="{85437604-36F6-4E81-8A5A-D5A95D5EFCD8}" presName="composite" presStyleCnt="0"/>
      <dgm:spPr/>
    </dgm:pt>
    <dgm:pt modelId="{C2CB2275-D8EE-42CE-91B3-5910D343A4BD}" type="pres">
      <dgm:prSet presAssocID="{85437604-36F6-4E81-8A5A-D5A95D5EFCD8}" presName="parTx" presStyleLbl="alignNode1" presStyleIdx="1" presStyleCnt="4" custLinFactNeighborX="-491" custLinFactNeighborY="-4909">
        <dgm:presLayoutVars>
          <dgm:chMax val="0"/>
          <dgm:chPref val="0"/>
        </dgm:presLayoutVars>
      </dgm:prSet>
      <dgm:spPr/>
    </dgm:pt>
    <dgm:pt modelId="{0ED3C5EC-BD87-43D1-BCBA-85DEC3D59FEE}" type="pres">
      <dgm:prSet presAssocID="{85437604-36F6-4E81-8A5A-D5A95D5EFCD8}" presName="bgOutline" presStyleLbl="fgAcc1" presStyleIdx="1" presStyleCnt="4">
        <dgm:presLayoutVars>
          <dgm:bulletEnabled/>
        </dgm:presLayoutVars>
      </dgm:prSet>
      <dgm:spPr/>
    </dgm:pt>
    <dgm:pt modelId="{E7FCAB26-974E-43AB-9C25-005FDDA36B21}" type="pres">
      <dgm:prSet presAssocID="{A487AEB0-B0FF-4314-AD61-C8075210EB0F}" presName="space" presStyleCnt="0"/>
      <dgm:spPr/>
    </dgm:pt>
    <dgm:pt modelId="{BE564CEE-DD26-4CB8-BECF-C2BC3284724C}" type="pres">
      <dgm:prSet presAssocID="{28A178F7-A9DD-4152-9D65-201D282469E1}" presName="composite" presStyleCnt="0"/>
      <dgm:spPr/>
    </dgm:pt>
    <dgm:pt modelId="{E4E3A849-CFE8-490F-B818-94F0766E9399}" type="pres">
      <dgm:prSet presAssocID="{28A178F7-A9DD-4152-9D65-201D282469E1}" presName="parTx" presStyleLbl="alignNode1" presStyleIdx="2" presStyleCnt="4">
        <dgm:presLayoutVars>
          <dgm:chMax val="0"/>
          <dgm:chPref val="0"/>
        </dgm:presLayoutVars>
      </dgm:prSet>
      <dgm:spPr/>
    </dgm:pt>
    <dgm:pt modelId="{77C476DA-F43E-44E7-92F3-0795A0F9E576}" type="pres">
      <dgm:prSet presAssocID="{28A178F7-A9DD-4152-9D65-201D282469E1}" presName="bgOutline" presStyleLbl="fgAcc1" presStyleIdx="2" presStyleCnt="4">
        <dgm:presLayoutVars>
          <dgm:bulletEnabled/>
        </dgm:presLayoutVars>
      </dgm:prSet>
      <dgm:spPr/>
    </dgm:pt>
    <dgm:pt modelId="{E5C022E0-A081-4FAA-990D-1080E9649173}" type="pres">
      <dgm:prSet presAssocID="{45E1DFB7-C7C4-4D75-8313-2B83FBEC5F71}" presName="space" presStyleCnt="0"/>
      <dgm:spPr/>
    </dgm:pt>
    <dgm:pt modelId="{FB9CFC81-30F5-4B92-9798-61EF2CBB58F5}" type="pres">
      <dgm:prSet presAssocID="{1A27B0FE-532F-4238-8CC9-20B688C84EA7}" presName="composite" presStyleCnt="0"/>
      <dgm:spPr/>
    </dgm:pt>
    <dgm:pt modelId="{2EFD4674-610D-4E53-B808-73F110199E8B}" type="pres">
      <dgm:prSet presAssocID="{1A27B0FE-532F-4238-8CC9-20B688C84EA7}" presName="parTx" presStyleLbl="alignNode1" presStyleIdx="3" presStyleCnt="4" custLinFactNeighborY="-16364">
        <dgm:presLayoutVars>
          <dgm:chMax val="0"/>
          <dgm:chPref val="0"/>
        </dgm:presLayoutVars>
      </dgm:prSet>
      <dgm:spPr/>
    </dgm:pt>
    <dgm:pt modelId="{4CCEB239-8A6A-49DC-8146-8D52F495C23A}" type="pres">
      <dgm:prSet presAssocID="{1A27B0FE-532F-4238-8CC9-20B688C84EA7}" presName="bgOutline" presStyleLbl="fgAcc1" presStyleIdx="3" presStyleCnt="4">
        <dgm:presLayoutVars>
          <dgm:bulletEnabled/>
        </dgm:presLayoutVars>
      </dgm:prSet>
      <dgm:spPr/>
    </dgm:pt>
  </dgm:ptLst>
  <dgm:cxnLst>
    <dgm:cxn modelId="{E2A4CA07-D27D-40EB-ABDF-7E77E717C05D}" type="presOf" srcId="{85437604-36F6-4E81-8A5A-D5A95D5EFCD8}" destId="{C2CB2275-D8EE-42CE-91B3-5910D343A4BD}" srcOrd="0" destOrd="0" presId="urn:microsoft.com/office/officeart/2024/layout/HorizontalActionList"/>
    <dgm:cxn modelId="{88E8A419-8B89-408C-8E80-DF0DE79C2AB2}" srcId="{623A1C63-5A3A-49BA-922D-C79609DBD62B}" destId="{DFAE3037-5561-4EB4-B765-9CEF75FD89C7}" srcOrd="0" destOrd="0" parTransId="{EA74A11B-9696-4E4C-A807-CDF7A8662AE0}" sibTransId="{468791AB-B152-42CF-AE27-D681393AC32A}"/>
    <dgm:cxn modelId="{BCF5A41B-C52D-4EE5-8615-6E5B4DC59612}" srcId="{DFAE3037-5561-4EB4-B765-9CEF75FD89C7}" destId="{C752D36E-20AB-43F3-AD21-1536D4AE208E}" srcOrd="0" destOrd="0" parTransId="{1D8233EB-3895-4B32-9803-70FDC1474946}" sibTransId="{212ED225-48C6-4088-A35D-C4EB48CF349B}"/>
    <dgm:cxn modelId="{915EE92A-3E91-481F-8057-5970DC0E5432}" srcId="{623A1C63-5A3A-49BA-922D-C79609DBD62B}" destId="{1A27B0FE-532F-4238-8CC9-20B688C84EA7}" srcOrd="3" destOrd="0" parTransId="{D6C25A79-647F-4210-918D-35BBFCCF75FA}" sibTransId="{87E36CCC-F941-4909-B756-A5DE425898CE}"/>
    <dgm:cxn modelId="{1C9AF072-1713-424D-9217-54B92031D68A}" srcId="{85437604-36F6-4E81-8A5A-D5A95D5EFCD8}" destId="{E1CA3B54-9702-49F8-93F3-1410B6B0B9AB}" srcOrd="0" destOrd="0" parTransId="{BA8CADC2-27E3-44EF-957B-615464210DEA}" sibTransId="{35B427EF-DBED-449B-A51F-E4E7358ED698}"/>
    <dgm:cxn modelId="{E2EC6274-8D03-4A84-A891-A4B0810B1928}" srcId="{28A178F7-A9DD-4152-9D65-201D282469E1}" destId="{7E3E037D-4344-4566-9E65-C64FA5F34E29}" srcOrd="0" destOrd="0" parTransId="{9E041676-E13A-48F0-B8A6-29E3B0D3B61B}" sibTransId="{2228D2B5-F293-4DFF-955C-7CE258A32507}"/>
    <dgm:cxn modelId="{F4055487-74CA-4383-B233-8D2D665EEFBA}" type="presOf" srcId="{7E3E037D-4344-4566-9E65-C64FA5F34E29}" destId="{77C476DA-F43E-44E7-92F3-0795A0F9E576}" srcOrd="0" destOrd="0" presId="urn:microsoft.com/office/officeart/2024/layout/HorizontalActionList"/>
    <dgm:cxn modelId="{C710478F-2C54-4432-86B8-C1EABD010CD7}" type="presOf" srcId="{1A27B0FE-532F-4238-8CC9-20B688C84EA7}" destId="{2EFD4674-610D-4E53-B808-73F110199E8B}" srcOrd="0" destOrd="0" presId="urn:microsoft.com/office/officeart/2024/layout/HorizontalActionList"/>
    <dgm:cxn modelId="{00E60892-FD88-4ACC-BABB-D981D514BC15}" srcId="{623A1C63-5A3A-49BA-922D-C79609DBD62B}" destId="{28A178F7-A9DD-4152-9D65-201D282469E1}" srcOrd="2" destOrd="0" parTransId="{DDA6988C-D766-49EC-B754-F3383EA8241E}" sibTransId="{45E1DFB7-C7C4-4D75-8313-2B83FBEC5F71}"/>
    <dgm:cxn modelId="{6F8B0E96-A241-4A29-866E-CC0A3D8531BB}" srcId="{1A27B0FE-532F-4238-8CC9-20B688C84EA7}" destId="{0A2854BE-5602-42A2-AF4E-63BCFF179813}" srcOrd="0" destOrd="0" parTransId="{E46CB729-A468-40D9-9774-DE7347986974}" sibTransId="{F80F87B7-3117-4E24-92D2-02E00C81F93C}"/>
    <dgm:cxn modelId="{179CA897-0AA5-4E46-9BFE-2A363A22B8F8}" type="presOf" srcId="{28A178F7-A9DD-4152-9D65-201D282469E1}" destId="{E4E3A849-CFE8-490F-B818-94F0766E9399}" srcOrd="0" destOrd="0" presId="urn:microsoft.com/office/officeart/2024/layout/HorizontalActionList"/>
    <dgm:cxn modelId="{5DD3BF97-3B42-4685-B9EA-9A74ACDEDAB0}" type="presOf" srcId="{0A2854BE-5602-42A2-AF4E-63BCFF179813}" destId="{4CCEB239-8A6A-49DC-8146-8D52F495C23A}" srcOrd="0" destOrd="0" presId="urn:microsoft.com/office/officeart/2024/layout/HorizontalActionList"/>
    <dgm:cxn modelId="{0562139E-99B7-45DC-991C-641A3FDD5868}" srcId="{85437604-36F6-4E81-8A5A-D5A95D5EFCD8}" destId="{0F9254BD-ABC8-4C71-8CF4-AFF7743EABAE}" srcOrd="1" destOrd="0" parTransId="{C0050CBF-AFF5-48D8-B2B4-753CE1E57A45}" sibTransId="{64E3D157-6DA2-4F04-B497-22AC2CA18475}"/>
    <dgm:cxn modelId="{3B9C0DBA-FC77-4B5E-9BEF-E6A29185127F}" type="presOf" srcId="{623A1C63-5A3A-49BA-922D-C79609DBD62B}" destId="{064ACFAF-FDE0-495E-A685-3E4B572ED5DB}" srcOrd="0" destOrd="0" presId="urn:microsoft.com/office/officeart/2024/layout/HorizontalActionList"/>
    <dgm:cxn modelId="{1AAE97BD-CF86-436C-8F14-3BCC0F65718B}" type="presOf" srcId="{C752D36E-20AB-43F3-AD21-1536D4AE208E}" destId="{077F4696-60DC-416E-A4C3-7F953C9121A6}" srcOrd="0" destOrd="0" presId="urn:microsoft.com/office/officeart/2024/layout/HorizontalActionList"/>
    <dgm:cxn modelId="{2AE1A1C9-8E8F-4181-9107-658FA1A0BA67}" type="presOf" srcId="{DFAE3037-5561-4EB4-B765-9CEF75FD89C7}" destId="{3B3A7326-2872-43B5-AF7C-FA1FD35D0BC1}" srcOrd="0" destOrd="0" presId="urn:microsoft.com/office/officeart/2024/layout/HorizontalActionList"/>
    <dgm:cxn modelId="{9A3D1EDC-1D16-4B13-9739-38785381D611}" type="presOf" srcId="{0F9254BD-ABC8-4C71-8CF4-AFF7743EABAE}" destId="{0ED3C5EC-BD87-43D1-BCBA-85DEC3D59FEE}" srcOrd="0" destOrd="1" presId="urn:microsoft.com/office/officeart/2024/layout/HorizontalActionList"/>
    <dgm:cxn modelId="{4E2C6AF1-08AE-41D0-B6D3-A8DDD1B06006}" srcId="{623A1C63-5A3A-49BA-922D-C79609DBD62B}" destId="{85437604-36F6-4E81-8A5A-D5A95D5EFCD8}" srcOrd="1" destOrd="0" parTransId="{3941919B-76DF-4EAC-845F-183BDA54E89E}" sibTransId="{A487AEB0-B0FF-4314-AD61-C8075210EB0F}"/>
    <dgm:cxn modelId="{A4F618F3-8BF2-4ACD-AA1E-D4A0AF516FA5}" type="presOf" srcId="{E1CA3B54-9702-49F8-93F3-1410B6B0B9AB}" destId="{0ED3C5EC-BD87-43D1-BCBA-85DEC3D59FEE}" srcOrd="0" destOrd="0" presId="urn:microsoft.com/office/officeart/2024/layout/HorizontalActionList"/>
    <dgm:cxn modelId="{ABE5215D-AA2E-4224-B510-323C17308899}" type="presParOf" srcId="{064ACFAF-FDE0-495E-A685-3E4B572ED5DB}" destId="{9F3FC16B-EE1F-45DA-A6A2-FB90C841CFCD}" srcOrd="0" destOrd="0" presId="urn:microsoft.com/office/officeart/2024/layout/HorizontalActionList"/>
    <dgm:cxn modelId="{966A9F00-EA48-4FA2-B8CE-B563CF6527A4}" type="presParOf" srcId="{9F3FC16B-EE1F-45DA-A6A2-FB90C841CFCD}" destId="{3B3A7326-2872-43B5-AF7C-FA1FD35D0BC1}" srcOrd="0" destOrd="0" presId="urn:microsoft.com/office/officeart/2024/layout/HorizontalActionList"/>
    <dgm:cxn modelId="{1A3789EC-D3DB-445E-9088-0A3CAB41E1E1}" type="presParOf" srcId="{9F3FC16B-EE1F-45DA-A6A2-FB90C841CFCD}" destId="{077F4696-60DC-416E-A4C3-7F953C9121A6}" srcOrd="1" destOrd="0" presId="urn:microsoft.com/office/officeart/2024/layout/HorizontalActionList"/>
    <dgm:cxn modelId="{1520A494-9A45-4F23-9368-DBAA0C66DAF8}" type="presParOf" srcId="{064ACFAF-FDE0-495E-A685-3E4B572ED5DB}" destId="{472B49CF-1E1B-4746-A6CE-E55649A4A98B}" srcOrd="1" destOrd="0" presId="urn:microsoft.com/office/officeart/2024/layout/HorizontalActionList"/>
    <dgm:cxn modelId="{5E32113B-3AC0-4200-8FA4-48B5DD0B1B3F}" type="presParOf" srcId="{064ACFAF-FDE0-495E-A685-3E4B572ED5DB}" destId="{505D846B-6E8E-4CC8-9958-BAE831953B43}" srcOrd="2" destOrd="0" presId="urn:microsoft.com/office/officeart/2024/layout/HorizontalActionList"/>
    <dgm:cxn modelId="{2957F5D1-1C65-4D35-AA36-D620ADC84149}" type="presParOf" srcId="{505D846B-6E8E-4CC8-9958-BAE831953B43}" destId="{C2CB2275-D8EE-42CE-91B3-5910D343A4BD}" srcOrd="0" destOrd="0" presId="urn:microsoft.com/office/officeart/2024/layout/HorizontalActionList"/>
    <dgm:cxn modelId="{5D2DC7B3-8760-4C0A-8180-A21EC39C166E}" type="presParOf" srcId="{505D846B-6E8E-4CC8-9958-BAE831953B43}" destId="{0ED3C5EC-BD87-43D1-BCBA-85DEC3D59FEE}" srcOrd="1" destOrd="0" presId="urn:microsoft.com/office/officeart/2024/layout/HorizontalActionList"/>
    <dgm:cxn modelId="{BE7F7E7D-2A63-46D2-B216-5BDC1C938AF8}" type="presParOf" srcId="{064ACFAF-FDE0-495E-A685-3E4B572ED5DB}" destId="{E7FCAB26-974E-43AB-9C25-005FDDA36B21}" srcOrd="3" destOrd="0" presId="urn:microsoft.com/office/officeart/2024/layout/HorizontalActionList"/>
    <dgm:cxn modelId="{54EFD02E-8FCB-4D5D-9421-BDE3CEB11C57}" type="presParOf" srcId="{064ACFAF-FDE0-495E-A685-3E4B572ED5DB}" destId="{BE564CEE-DD26-4CB8-BECF-C2BC3284724C}" srcOrd="4" destOrd="0" presId="urn:microsoft.com/office/officeart/2024/layout/HorizontalActionList"/>
    <dgm:cxn modelId="{5F6E99DD-69BD-4871-8D85-4C38FF5FFC81}" type="presParOf" srcId="{BE564CEE-DD26-4CB8-BECF-C2BC3284724C}" destId="{E4E3A849-CFE8-490F-B818-94F0766E9399}" srcOrd="0" destOrd="0" presId="urn:microsoft.com/office/officeart/2024/layout/HorizontalActionList"/>
    <dgm:cxn modelId="{C9DF5FE5-54E1-4DC7-BB2D-AA71723D031A}" type="presParOf" srcId="{BE564CEE-DD26-4CB8-BECF-C2BC3284724C}" destId="{77C476DA-F43E-44E7-92F3-0795A0F9E576}" srcOrd="1" destOrd="0" presId="urn:microsoft.com/office/officeart/2024/layout/HorizontalActionList"/>
    <dgm:cxn modelId="{C2F988FA-B257-4E98-81A0-82F0C30A0F37}" type="presParOf" srcId="{064ACFAF-FDE0-495E-A685-3E4B572ED5DB}" destId="{E5C022E0-A081-4FAA-990D-1080E9649173}" srcOrd="5" destOrd="0" presId="urn:microsoft.com/office/officeart/2024/layout/HorizontalActionList"/>
    <dgm:cxn modelId="{59EA91AB-FC9E-4394-9B7C-D66AF506B5EA}" type="presParOf" srcId="{064ACFAF-FDE0-495E-A685-3E4B572ED5DB}" destId="{FB9CFC81-30F5-4B92-9798-61EF2CBB58F5}" srcOrd="6" destOrd="0" presId="urn:microsoft.com/office/officeart/2024/layout/HorizontalActionList"/>
    <dgm:cxn modelId="{99FBDA18-C2DA-4584-8A2C-16F9365C7884}" type="presParOf" srcId="{FB9CFC81-30F5-4B92-9798-61EF2CBB58F5}" destId="{2EFD4674-610D-4E53-B808-73F110199E8B}" srcOrd="0" destOrd="0" presId="urn:microsoft.com/office/officeart/2024/layout/HorizontalActionList"/>
    <dgm:cxn modelId="{82BA0000-0BC7-41AF-929A-7304D107305B}" type="presParOf" srcId="{FB9CFC81-30F5-4B92-9798-61EF2CBB58F5}" destId="{4CCEB239-8A6A-49DC-8146-8D52F495C23A}" srcOrd="1" destOrd="0" presId="urn:microsoft.com/office/officeart/2024/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23A1C63-5A3A-49BA-922D-C79609DBD62B}" type="doc">
      <dgm:prSet loTypeId="urn:microsoft.com/office/officeart/2024/layout/HorizontalActionList" loCatId="list" qsTypeId="urn:microsoft.com/office/officeart/2005/8/quickstyle/simple1#5" qsCatId="simple" csTypeId="urn:microsoft.com/office/officeart/2005/8/colors/accent5_3#5" csCatId="accent5" phldr="1"/>
      <dgm:spPr/>
      <dgm:t>
        <a:bodyPr/>
        <a:lstStyle/>
        <a:p>
          <a:endParaRPr lang="fr-CH"/>
        </a:p>
      </dgm:t>
    </dgm:pt>
    <dgm:pt modelId="{DFAE3037-5561-4EB4-B765-9CEF75FD89C7}">
      <dgm:prSet phldrT="[Texte]" phldr="0" custT="1"/>
      <dgm:spPr/>
      <dgm:t>
        <a:bodyPr/>
        <a:lstStyle/>
        <a:p>
          <a:r>
            <a:rPr lang="fr-CH" sz="1700" b="1"/>
            <a:t>Introduction</a:t>
          </a:r>
        </a:p>
      </dgm:t>
    </dgm:pt>
    <dgm:pt modelId="{EA74A11B-9696-4E4C-A807-CDF7A8662AE0}" type="parTrans" cxnId="{88E8A419-8B89-408C-8E80-DF0DE79C2AB2}">
      <dgm:prSet/>
      <dgm:spPr/>
      <dgm:t>
        <a:bodyPr/>
        <a:lstStyle/>
        <a:p>
          <a:endParaRPr lang="fr-CH"/>
        </a:p>
      </dgm:t>
    </dgm:pt>
    <dgm:pt modelId="{468791AB-B152-42CF-AE27-D681393AC32A}" type="sibTrans" cxnId="{88E8A419-8B89-408C-8E80-DF0DE79C2AB2}">
      <dgm:prSet/>
      <dgm:spPr/>
      <dgm:t>
        <a:bodyPr/>
        <a:lstStyle/>
        <a:p>
          <a:endParaRPr lang="fr-CH"/>
        </a:p>
      </dgm:t>
    </dgm:pt>
    <dgm:pt modelId="{C752D36E-20AB-43F3-AD21-1536D4AE208E}">
      <dgm:prSet phldrT="[Texte]" phldr="0" custT="1"/>
      <dgm:spPr/>
      <dgm:t>
        <a:bodyPr/>
        <a:lstStyle/>
        <a:p>
          <a:r>
            <a:rPr lang="fr-CH" sz="1400"/>
            <a:t> </a:t>
          </a:r>
        </a:p>
      </dgm:t>
    </dgm:pt>
    <dgm:pt modelId="{1D8233EB-3895-4B32-9803-70FDC1474946}" type="parTrans" cxnId="{BCF5A41B-C52D-4EE5-8615-6E5B4DC59612}">
      <dgm:prSet/>
      <dgm:spPr/>
      <dgm:t>
        <a:bodyPr/>
        <a:lstStyle/>
        <a:p>
          <a:endParaRPr lang="fr-CH"/>
        </a:p>
      </dgm:t>
    </dgm:pt>
    <dgm:pt modelId="{212ED225-48C6-4088-A35D-C4EB48CF349B}" type="sibTrans" cxnId="{BCF5A41B-C52D-4EE5-8615-6E5B4DC59612}">
      <dgm:prSet/>
      <dgm:spPr/>
      <dgm:t>
        <a:bodyPr/>
        <a:lstStyle/>
        <a:p>
          <a:endParaRPr lang="fr-CH"/>
        </a:p>
      </dgm:t>
    </dgm:pt>
    <dgm:pt modelId="{85437604-36F6-4E81-8A5A-D5A95D5EFCD8}">
      <dgm:prSet phldrT="[Texte]" phldr="0" custT="1"/>
      <dgm:spPr/>
      <dgm:t>
        <a:bodyPr/>
        <a:lstStyle/>
        <a:p>
          <a:r>
            <a:rPr lang="fr-CH" sz="1600" b="1"/>
            <a:t>Compréhension de l’oral</a:t>
          </a:r>
        </a:p>
      </dgm:t>
    </dgm:pt>
    <dgm:pt modelId="{3941919B-76DF-4EAC-845F-183BDA54E89E}" type="parTrans" cxnId="{4E2C6AF1-08AE-41D0-B6D3-A8DDD1B06006}">
      <dgm:prSet/>
      <dgm:spPr/>
      <dgm:t>
        <a:bodyPr/>
        <a:lstStyle/>
        <a:p>
          <a:endParaRPr lang="fr-CH"/>
        </a:p>
      </dgm:t>
    </dgm:pt>
    <dgm:pt modelId="{A487AEB0-B0FF-4314-AD61-C8075210EB0F}" type="sibTrans" cxnId="{4E2C6AF1-08AE-41D0-B6D3-A8DDD1B06006}">
      <dgm:prSet/>
      <dgm:spPr/>
      <dgm:t>
        <a:bodyPr/>
        <a:lstStyle/>
        <a:p>
          <a:endParaRPr lang="fr-CH"/>
        </a:p>
      </dgm:t>
    </dgm:pt>
    <dgm:pt modelId="{E1CA3B54-9702-49F8-93F3-1410B6B0B9AB}">
      <dgm:prSet phldrT="[Texte]" phldr="0" custT="1"/>
      <dgm:spPr/>
      <dgm:t>
        <a:bodyPr/>
        <a:lstStyle/>
        <a:p>
          <a:r>
            <a:rPr lang="fr-CH" sz="1400"/>
            <a:t> </a:t>
          </a:r>
        </a:p>
      </dgm:t>
    </dgm:pt>
    <dgm:pt modelId="{BA8CADC2-27E3-44EF-957B-615464210DEA}" type="parTrans" cxnId="{1C9AF072-1713-424D-9217-54B92031D68A}">
      <dgm:prSet/>
      <dgm:spPr/>
      <dgm:t>
        <a:bodyPr/>
        <a:lstStyle/>
        <a:p>
          <a:endParaRPr lang="fr-CH"/>
        </a:p>
      </dgm:t>
    </dgm:pt>
    <dgm:pt modelId="{35B427EF-DBED-449B-A51F-E4E7358ED698}" type="sibTrans" cxnId="{1C9AF072-1713-424D-9217-54B92031D68A}">
      <dgm:prSet/>
      <dgm:spPr/>
      <dgm:t>
        <a:bodyPr/>
        <a:lstStyle/>
        <a:p>
          <a:endParaRPr lang="fr-CH"/>
        </a:p>
      </dgm:t>
    </dgm:pt>
    <dgm:pt modelId="{28A178F7-A9DD-4152-9D65-201D282469E1}">
      <dgm:prSet phldrT="[Texte]" phldr="0"/>
      <dgm:spPr/>
      <dgm:t>
        <a:bodyPr/>
        <a:lstStyle/>
        <a:p>
          <a:r>
            <a:rPr lang="fr-CH" b="1"/>
            <a:t>Production de l’oral</a:t>
          </a:r>
        </a:p>
      </dgm:t>
    </dgm:pt>
    <dgm:pt modelId="{DDA6988C-D766-49EC-B754-F3383EA8241E}" type="parTrans" cxnId="{00E60892-FD88-4ACC-BABB-D981D514BC15}">
      <dgm:prSet/>
      <dgm:spPr/>
      <dgm:t>
        <a:bodyPr/>
        <a:lstStyle/>
        <a:p>
          <a:endParaRPr lang="fr-CH"/>
        </a:p>
      </dgm:t>
    </dgm:pt>
    <dgm:pt modelId="{45E1DFB7-C7C4-4D75-8313-2B83FBEC5F71}" type="sibTrans" cxnId="{00E60892-FD88-4ACC-BABB-D981D514BC15}">
      <dgm:prSet/>
      <dgm:spPr/>
      <dgm:t>
        <a:bodyPr/>
        <a:lstStyle/>
        <a:p>
          <a:endParaRPr lang="fr-CH"/>
        </a:p>
      </dgm:t>
    </dgm:pt>
    <dgm:pt modelId="{7E3E037D-4344-4566-9E65-C64FA5F34E29}">
      <dgm:prSet phldrT="[Texte]" phldr="0" custT="1"/>
      <dgm:spPr/>
      <dgm:t>
        <a:bodyPr/>
        <a:lstStyle/>
        <a:p>
          <a:r>
            <a:rPr lang="fr-CH" sz="1400"/>
            <a:t> </a:t>
          </a:r>
        </a:p>
        <a:p>
          <a:endParaRPr lang="fr-CH" sz="1400"/>
        </a:p>
      </dgm:t>
    </dgm:pt>
    <dgm:pt modelId="{9E041676-E13A-48F0-B8A6-29E3B0D3B61B}" type="parTrans" cxnId="{E2EC6274-8D03-4A84-A891-A4B0810B1928}">
      <dgm:prSet/>
      <dgm:spPr/>
      <dgm:t>
        <a:bodyPr/>
        <a:lstStyle/>
        <a:p>
          <a:endParaRPr lang="fr-CH"/>
        </a:p>
      </dgm:t>
    </dgm:pt>
    <dgm:pt modelId="{2228D2B5-F293-4DFF-955C-7CE258A32507}" type="sibTrans" cxnId="{E2EC6274-8D03-4A84-A891-A4B0810B1928}">
      <dgm:prSet/>
      <dgm:spPr/>
      <dgm:t>
        <a:bodyPr/>
        <a:lstStyle/>
        <a:p>
          <a:endParaRPr lang="fr-CH"/>
        </a:p>
      </dgm:t>
    </dgm:pt>
    <dgm:pt modelId="{1A27B0FE-532F-4238-8CC9-20B688C84EA7}">
      <dgm:prSet/>
      <dgm:spPr/>
      <dgm:t>
        <a:bodyPr/>
        <a:lstStyle/>
        <a:p>
          <a:r>
            <a:rPr lang="fr-CH" b="1"/>
            <a:t>Conclusion</a:t>
          </a:r>
        </a:p>
      </dgm:t>
    </dgm:pt>
    <dgm:pt modelId="{D6C25A79-647F-4210-918D-35BBFCCF75FA}" type="parTrans" cxnId="{915EE92A-3E91-481F-8057-5970DC0E5432}">
      <dgm:prSet/>
      <dgm:spPr/>
      <dgm:t>
        <a:bodyPr/>
        <a:lstStyle/>
        <a:p>
          <a:endParaRPr lang="fr-CH"/>
        </a:p>
      </dgm:t>
    </dgm:pt>
    <dgm:pt modelId="{87E36CCC-F941-4909-B756-A5DE425898CE}" type="sibTrans" cxnId="{915EE92A-3E91-481F-8057-5970DC0E5432}">
      <dgm:prSet/>
      <dgm:spPr/>
      <dgm:t>
        <a:bodyPr/>
        <a:lstStyle/>
        <a:p>
          <a:endParaRPr lang="fr-CH"/>
        </a:p>
      </dgm:t>
    </dgm:pt>
    <dgm:pt modelId="{0F9254BD-ABC8-4C71-8CF4-AFF7743EABAE}">
      <dgm:prSet/>
      <dgm:spPr/>
      <dgm:t>
        <a:bodyPr/>
        <a:lstStyle/>
        <a:p>
          <a:endParaRPr lang="fr-CH" sz="1100"/>
        </a:p>
      </dgm:t>
    </dgm:pt>
    <dgm:pt modelId="{C0050CBF-AFF5-48D8-B2B4-753CE1E57A45}" type="parTrans" cxnId="{0562139E-99B7-45DC-991C-641A3FDD5868}">
      <dgm:prSet/>
      <dgm:spPr/>
      <dgm:t>
        <a:bodyPr/>
        <a:lstStyle/>
        <a:p>
          <a:endParaRPr lang="fr-CH"/>
        </a:p>
      </dgm:t>
    </dgm:pt>
    <dgm:pt modelId="{64E3D157-6DA2-4F04-B497-22AC2CA18475}" type="sibTrans" cxnId="{0562139E-99B7-45DC-991C-641A3FDD5868}">
      <dgm:prSet/>
      <dgm:spPr/>
      <dgm:t>
        <a:bodyPr/>
        <a:lstStyle/>
        <a:p>
          <a:endParaRPr lang="fr-CH"/>
        </a:p>
      </dgm:t>
    </dgm:pt>
    <dgm:pt modelId="{0A2854BE-5602-42A2-AF4E-63BCFF179813}">
      <dgm:prSet custT="1"/>
      <dgm:spPr/>
      <dgm:t>
        <a:bodyPr/>
        <a:lstStyle/>
        <a:p>
          <a:endParaRPr lang="fr-CH" sz="1400"/>
        </a:p>
      </dgm:t>
    </dgm:pt>
    <dgm:pt modelId="{E46CB729-A468-40D9-9774-DE7347986974}" type="parTrans" cxnId="{6F8B0E96-A241-4A29-866E-CC0A3D8531BB}">
      <dgm:prSet/>
      <dgm:spPr/>
      <dgm:t>
        <a:bodyPr/>
        <a:lstStyle/>
        <a:p>
          <a:endParaRPr lang="fr-CH"/>
        </a:p>
      </dgm:t>
    </dgm:pt>
    <dgm:pt modelId="{F80F87B7-3117-4E24-92D2-02E00C81F93C}" type="sibTrans" cxnId="{6F8B0E96-A241-4A29-866E-CC0A3D8531BB}">
      <dgm:prSet/>
      <dgm:spPr/>
      <dgm:t>
        <a:bodyPr/>
        <a:lstStyle/>
        <a:p>
          <a:endParaRPr lang="fr-CH"/>
        </a:p>
      </dgm:t>
    </dgm:pt>
    <dgm:pt modelId="{064ACFAF-FDE0-495E-A685-3E4B572ED5DB}" type="pres">
      <dgm:prSet presAssocID="{623A1C63-5A3A-49BA-922D-C79609DBD62B}" presName="Name0" presStyleCnt="0">
        <dgm:presLayoutVars>
          <dgm:dir/>
          <dgm:animLvl val="lvl"/>
          <dgm:resizeHandles val="exact"/>
        </dgm:presLayoutVars>
      </dgm:prSet>
      <dgm:spPr/>
    </dgm:pt>
    <dgm:pt modelId="{9F3FC16B-EE1F-45DA-A6A2-FB90C841CFCD}" type="pres">
      <dgm:prSet presAssocID="{DFAE3037-5561-4EB4-B765-9CEF75FD89C7}" presName="composite" presStyleCnt="0"/>
      <dgm:spPr/>
    </dgm:pt>
    <dgm:pt modelId="{3B3A7326-2872-43B5-AF7C-FA1FD35D0BC1}" type="pres">
      <dgm:prSet presAssocID="{DFAE3037-5561-4EB4-B765-9CEF75FD89C7}" presName="parTx" presStyleLbl="alignNode1" presStyleIdx="0" presStyleCnt="4">
        <dgm:presLayoutVars>
          <dgm:chMax val="0"/>
          <dgm:chPref val="0"/>
        </dgm:presLayoutVars>
      </dgm:prSet>
      <dgm:spPr/>
    </dgm:pt>
    <dgm:pt modelId="{077F4696-60DC-416E-A4C3-7F953C9121A6}" type="pres">
      <dgm:prSet presAssocID="{DFAE3037-5561-4EB4-B765-9CEF75FD89C7}" presName="bgOutline" presStyleLbl="fgAcc1" presStyleIdx="0" presStyleCnt="4">
        <dgm:presLayoutVars>
          <dgm:bulletEnabled/>
        </dgm:presLayoutVars>
      </dgm:prSet>
      <dgm:spPr/>
    </dgm:pt>
    <dgm:pt modelId="{472B49CF-1E1B-4746-A6CE-E55649A4A98B}" type="pres">
      <dgm:prSet presAssocID="{468791AB-B152-42CF-AE27-D681393AC32A}" presName="space" presStyleCnt="0"/>
      <dgm:spPr/>
    </dgm:pt>
    <dgm:pt modelId="{505D846B-6E8E-4CC8-9958-BAE831953B43}" type="pres">
      <dgm:prSet presAssocID="{85437604-36F6-4E81-8A5A-D5A95D5EFCD8}" presName="composite" presStyleCnt="0"/>
      <dgm:spPr/>
    </dgm:pt>
    <dgm:pt modelId="{C2CB2275-D8EE-42CE-91B3-5910D343A4BD}" type="pres">
      <dgm:prSet presAssocID="{85437604-36F6-4E81-8A5A-D5A95D5EFCD8}" presName="parTx" presStyleLbl="alignNode1" presStyleIdx="1" presStyleCnt="4" custLinFactNeighborX="-491" custLinFactNeighborY="-4909">
        <dgm:presLayoutVars>
          <dgm:chMax val="0"/>
          <dgm:chPref val="0"/>
        </dgm:presLayoutVars>
      </dgm:prSet>
      <dgm:spPr/>
    </dgm:pt>
    <dgm:pt modelId="{0ED3C5EC-BD87-43D1-BCBA-85DEC3D59FEE}" type="pres">
      <dgm:prSet presAssocID="{85437604-36F6-4E81-8A5A-D5A95D5EFCD8}" presName="bgOutline" presStyleLbl="fgAcc1" presStyleIdx="1" presStyleCnt="4">
        <dgm:presLayoutVars>
          <dgm:bulletEnabled/>
        </dgm:presLayoutVars>
      </dgm:prSet>
      <dgm:spPr/>
    </dgm:pt>
    <dgm:pt modelId="{E7FCAB26-974E-43AB-9C25-005FDDA36B21}" type="pres">
      <dgm:prSet presAssocID="{A487AEB0-B0FF-4314-AD61-C8075210EB0F}" presName="space" presStyleCnt="0"/>
      <dgm:spPr/>
    </dgm:pt>
    <dgm:pt modelId="{BE564CEE-DD26-4CB8-BECF-C2BC3284724C}" type="pres">
      <dgm:prSet presAssocID="{28A178F7-A9DD-4152-9D65-201D282469E1}" presName="composite" presStyleCnt="0"/>
      <dgm:spPr/>
    </dgm:pt>
    <dgm:pt modelId="{E4E3A849-CFE8-490F-B818-94F0766E9399}" type="pres">
      <dgm:prSet presAssocID="{28A178F7-A9DD-4152-9D65-201D282469E1}" presName="parTx" presStyleLbl="alignNode1" presStyleIdx="2" presStyleCnt="4">
        <dgm:presLayoutVars>
          <dgm:chMax val="0"/>
          <dgm:chPref val="0"/>
        </dgm:presLayoutVars>
      </dgm:prSet>
      <dgm:spPr/>
    </dgm:pt>
    <dgm:pt modelId="{77C476DA-F43E-44E7-92F3-0795A0F9E576}" type="pres">
      <dgm:prSet presAssocID="{28A178F7-A9DD-4152-9D65-201D282469E1}" presName="bgOutline" presStyleLbl="fgAcc1" presStyleIdx="2" presStyleCnt="4">
        <dgm:presLayoutVars>
          <dgm:bulletEnabled/>
        </dgm:presLayoutVars>
      </dgm:prSet>
      <dgm:spPr/>
    </dgm:pt>
    <dgm:pt modelId="{E5C022E0-A081-4FAA-990D-1080E9649173}" type="pres">
      <dgm:prSet presAssocID="{45E1DFB7-C7C4-4D75-8313-2B83FBEC5F71}" presName="space" presStyleCnt="0"/>
      <dgm:spPr/>
    </dgm:pt>
    <dgm:pt modelId="{FB9CFC81-30F5-4B92-9798-61EF2CBB58F5}" type="pres">
      <dgm:prSet presAssocID="{1A27B0FE-532F-4238-8CC9-20B688C84EA7}" presName="composite" presStyleCnt="0"/>
      <dgm:spPr/>
    </dgm:pt>
    <dgm:pt modelId="{2EFD4674-610D-4E53-B808-73F110199E8B}" type="pres">
      <dgm:prSet presAssocID="{1A27B0FE-532F-4238-8CC9-20B688C84EA7}" presName="parTx" presStyleLbl="alignNode1" presStyleIdx="3" presStyleCnt="4" custLinFactNeighborY="-16364">
        <dgm:presLayoutVars>
          <dgm:chMax val="0"/>
          <dgm:chPref val="0"/>
        </dgm:presLayoutVars>
      </dgm:prSet>
      <dgm:spPr/>
    </dgm:pt>
    <dgm:pt modelId="{4CCEB239-8A6A-49DC-8146-8D52F495C23A}" type="pres">
      <dgm:prSet presAssocID="{1A27B0FE-532F-4238-8CC9-20B688C84EA7}" presName="bgOutline" presStyleLbl="fgAcc1" presStyleIdx="3" presStyleCnt="4">
        <dgm:presLayoutVars>
          <dgm:bulletEnabled/>
        </dgm:presLayoutVars>
      </dgm:prSet>
      <dgm:spPr/>
    </dgm:pt>
  </dgm:ptLst>
  <dgm:cxnLst>
    <dgm:cxn modelId="{E2A4CA07-D27D-40EB-ABDF-7E77E717C05D}" type="presOf" srcId="{85437604-36F6-4E81-8A5A-D5A95D5EFCD8}" destId="{C2CB2275-D8EE-42CE-91B3-5910D343A4BD}" srcOrd="0" destOrd="0" presId="urn:microsoft.com/office/officeart/2024/layout/HorizontalActionList"/>
    <dgm:cxn modelId="{88E8A419-8B89-408C-8E80-DF0DE79C2AB2}" srcId="{623A1C63-5A3A-49BA-922D-C79609DBD62B}" destId="{DFAE3037-5561-4EB4-B765-9CEF75FD89C7}" srcOrd="0" destOrd="0" parTransId="{EA74A11B-9696-4E4C-A807-CDF7A8662AE0}" sibTransId="{468791AB-B152-42CF-AE27-D681393AC32A}"/>
    <dgm:cxn modelId="{BCF5A41B-C52D-4EE5-8615-6E5B4DC59612}" srcId="{DFAE3037-5561-4EB4-B765-9CEF75FD89C7}" destId="{C752D36E-20AB-43F3-AD21-1536D4AE208E}" srcOrd="0" destOrd="0" parTransId="{1D8233EB-3895-4B32-9803-70FDC1474946}" sibTransId="{212ED225-48C6-4088-A35D-C4EB48CF349B}"/>
    <dgm:cxn modelId="{915EE92A-3E91-481F-8057-5970DC0E5432}" srcId="{623A1C63-5A3A-49BA-922D-C79609DBD62B}" destId="{1A27B0FE-532F-4238-8CC9-20B688C84EA7}" srcOrd="3" destOrd="0" parTransId="{D6C25A79-647F-4210-918D-35BBFCCF75FA}" sibTransId="{87E36CCC-F941-4909-B756-A5DE425898CE}"/>
    <dgm:cxn modelId="{1C9AF072-1713-424D-9217-54B92031D68A}" srcId="{85437604-36F6-4E81-8A5A-D5A95D5EFCD8}" destId="{E1CA3B54-9702-49F8-93F3-1410B6B0B9AB}" srcOrd="0" destOrd="0" parTransId="{BA8CADC2-27E3-44EF-957B-615464210DEA}" sibTransId="{35B427EF-DBED-449B-A51F-E4E7358ED698}"/>
    <dgm:cxn modelId="{E2EC6274-8D03-4A84-A891-A4B0810B1928}" srcId="{28A178F7-A9DD-4152-9D65-201D282469E1}" destId="{7E3E037D-4344-4566-9E65-C64FA5F34E29}" srcOrd="0" destOrd="0" parTransId="{9E041676-E13A-48F0-B8A6-29E3B0D3B61B}" sibTransId="{2228D2B5-F293-4DFF-955C-7CE258A32507}"/>
    <dgm:cxn modelId="{F4055487-74CA-4383-B233-8D2D665EEFBA}" type="presOf" srcId="{7E3E037D-4344-4566-9E65-C64FA5F34E29}" destId="{77C476DA-F43E-44E7-92F3-0795A0F9E576}" srcOrd="0" destOrd="0" presId="urn:microsoft.com/office/officeart/2024/layout/HorizontalActionList"/>
    <dgm:cxn modelId="{C710478F-2C54-4432-86B8-C1EABD010CD7}" type="presOf" srcId="{1A27B0FE-532F-4238-8CC9-20B688C84EA7}" destId="{2EFD4674-610D-4E53-B808-73F110199E8B}" srcOrd="0" destOrd="0" presId="urn:microsoft.com/office/officeart/2024/layout/HorizontalActionList"/>
    <dgm:cxn modelId="{00E60892-FD88-4ACC-BABB-D981D514BC15}" srcId="{623A1C63-5A3A-49BA-922D-C79609DBD62B}" destId="{28A178F7-A9DD-4152-9D65-201D282469E1}" srcOrd="2" destOrd="0" parTransId="{DDA6988C-D766-49EC-B754-F3383EA8241E}" sibTransId="{45E1DFB7-C7C4-4D75-8313-2B83FBEC5F71}"/>
    <dgm:cxn modelId="{6F8B0E96-A241-4A29-866E-CC0A3D8531BB}" srcId="{1A27B0FE-532F-4238-8CC9-20B688C84EA7}" destId="{0A2854BE-5602-42A2-AF4E-63BCFF179813}" srcOrd="0" destOrd="0" parTransId="{E46CB729-A468-40D9-9774-DE7347986974}" sibTransId="{F80F87B7-3117-4E24-92D2-02E00C81F93C}"/>
    <dgm:cxn modelId="{179CA897-0AA5-4E46-9BFE-2A363A22B8F8}" type="presOf" srcId="{28A178F7-A9DD-4152-9D65-201D282469E1}" destId="{E4E3A849-CFE8-490F-B818-94F0766E9399}" srcOrd="0" destOrd="0" presId="urn:microsoft.com/office/officeart/2024/layout/HorizontalActionList"/>
    <dgm:cxn modelId="{5DD3BF97-3B42-4685-B9EA-9A74ACDEDAB0}" type="presOf" srcId="{0A2854BE-5602-42A2-AF4E-63BCFF179813}" destId="{4CCEB239-8A6A-49DC-8146-8D52F495C23A}" srcOrd="0" destOrd="0" presId="urn:microsoft.com/office/officeart/2024/layout/HorizontalActionList"/>
    <dgm:cxn modelId="{0562139E-99B7-45DC-991C-641A3FDD5868}" srcId="{85437604-36F6-4E81-8A5A-D5A95D5EFCD8}" destId="{0F9254BD-ABC8-4C71-8CF4-AFF7743EABAE}" srcOrd="1" destOrd="0" parTransId="{C0050CBF-AFF5-48D8-B2B4-753CE1E57A45}" sibTransId="{64E3D157-6DA2-4F04-B497-22AC2CA18475}"/>
    <dgm:cxn modelId="{3B9C0DBA-FC77-4B5E-9BEF-E6A29185127F}" type="presOf" srcId="{623A1C63-5A3A-49BA-922D-C79609DBD62B}" destId="{064ACFAF-FDE0-495E-A685-3E4B572ED5DB}" srcOrd="0" destOrd="0" presId="urn:microsoft.com/office/officeart/2024/layout/HorizontalActionList"/>
    <dgm:cxn modelId="{1AAE97BD-CF86-436C-8F14-3BCC0F65718B}" type="presOf" srcId="{C752D36E-20AB-43F3-AD21-1536D4AE208E}" destId="{077F4696-60DC-416E-A4C3-7F953C9121A6}" srcOrd="0" destOrd="0" presId="urn:microsoft.com/office/officeart/2024/layout/HorizontalActionList"/>
    <dgm:cxn modelId="{2AE1A1C9-8E8F-4181-9107-658FA1A0BA67}" type="presOf" srcId="{DFAE3037-5561-4EB4-B765-9CEF75FD89C7}" destId="{3B3A7326-2872-43B5-AF7C-FA1FD35D0BC1}" srcOrd="0" destOrd="0" presId="urn:microsoft.com/office/officeart/2024/layout/HorizontalActionList"/>
    <dgm:cxn modelId="{9A3D1EDC-1D16-4B13-9739-38785381D611}" type="presOf" srcId="{0F9254BD-ABC8-4C71-8CF4-AFF7743EABAE}" destId="{0ED3C5EC-BD87-43D1-BCBA-85DEC3D59FEE}" srcOrd="0" destOrd="1" presId="urn:microsoft.com/office/officeart/2024/layout/HorizontalActionList"/>
    <dgm:cxn modelId="{4E2C6AF1-08AE-41D0-B6D3-A8DDD1B06006}" srcId="{623A1C63-5A3A-49BA-922D-C79609DBD62B}" destId="{85437604-36F6-4E81-8A5A-D5A95D5EFCD8}" srcOrd="1" destOrd="0" parTransId="{3941919B-76DF-4EAC-845F-183BDA54E89E}" sibTransId="{A487AEB0-B0FF-4314-AD61-C8075210EB0F}"/>
    <dgm:cxn modelId="{A4F618F3-8BF2-4ACD-AA1E-D4A0AF516FA5}" type="presOf" srcId="{E1CA3B54-9702-49F8-93F3-1410B6B0B9AB}" destId="{0ED3C5EC-BD87-43D1-BCBA-85DEC3D59FEE}" srcOrd="0" destOrd="0" presId="urn:microsoft.com/office/officeart/2024/layout/HorizontalActionList"/>
    <dgm:cxn modelId="{ABE5215D-AA2E-4224-B510-323C17308899}" type="presParOf" srcId="{064ACFAF-FDE0-495E-A685-3E4B572ED5DB}" destId="{9F3FC16B-EE1F-45DA-A6A2-FB90C841CFCD}" srcOrd="0" destOrd="0" presId="urn:microsoft.com/office/officeart/2024/layout/HorizontalActionList"/>
    <dgm:cxn modelId="{966A9F00-EA48-4FA2-B8CE-B563CF6527A4}" type="presParOf" srcId="{9F3FC16B-EE1F-45DA-A6A2-FB90C841CFCD}" destId="{3B3A7326-2872-43B5-AF7C-FA1FD35D0BC1}" srcOrd="0" destOrd="0" presId="urn:microsoft.com/office/officeart/2024/layout/HorizontalActionList"/>
    <dgm:cxn modelId="{1A3789EC-D3DB-445E-9088-0A3CAB41E1E1}" type="presParOf" srcId="{9F3FC16B-EE1F-45DA-A6A2-FB90C841CFCD}" destId="{077F4696-60DC-416E-A4C3-7F953C9121A6}" srcOrd="1" destOrd="0" presId="urn:microsoft.com/office/officeart/2024/layout/HorizontalActionList"/>
    <dgm:cxn modelId="{1520A494-9A45-4F23-9368-DBAA0C66DAF8}" type="presParOf" srcId="{064ACFAF-FDE0-495E-A685-3E4B572ED5DB}" destId="{472B49CF-1E1B-4746-A6CE-E55649A4A98B}" srcOrd="1" destOrd="0" presId="urn:microsoft.com/office/officeart/2024/layout/HorizontalActionList"/>
    <dgm:cxn modelId="{5E32113B-3AC0-4200-8FA4-48B5DD0B1B3F}" type="presParOf" srcId="{064ACFAF-FDE0-495E-A685-3E4B572ED5DB}" destId="{505D846B-6E8E-4CC8-9958-BAE831953B43}" srcOrd="2" destOrd="0" presId="urn:microsoft.com/office/officeart/2024/layout/HorizontalActionList"/>
    <dgm:cxn modelId="{2957F5D1-1C65-4D35-AA36-D620ADC84149}" type="presParOf" srcId="{505D846B-6E8E-4CC8-9958-BAE831953B43}" destId="{C2CB2275-D8EE-42CE-91B3-5910D343A4BD}" srcOrd="0" destOrd="0" presId="urn:microsoft.com/office/officeart/2024/layout/HorizontalActionList"/>
    <dgm:cxn modelId="{5D2DC7B3-8760-4C0A-8180-A21EC39C166E}" type="presParOf" srcId="{505D846B-6E8E-4CC8-9958-BAE831953B43}" destId="{0ED3C5EC-BD87-43D1-BCBA-85DEC3D59FEE}" srcOrd="1" destOrd="0" presId="urn:microsoft.com/office/officeart/2024/layout/HorizontalActionList"/>
    <dgm:cxn modelId="{BE7F7E7D-2A63-46D2-B216-5BDC1C938AF8}" type="presParOf" srcId="{064ACFAF-FDE0-495E-A685-3E4B572ED5DB}" destId="{E7FCAB26-974E-43AB-9C25-005FDDA36B21}" srcOrd="3" destOrd="0" presId="urn:microsoft.com/office/officeart/2024/layout/HorizontalActionList"/>
    <dgm:cxn modelId="{54EFD02E-8FCB-4D5D-9421-BDE3CEB11C57}" type="presParOf" srcId="{064ACFAF-FDE0-495E-A685-3E4B572ED5DB}" destId="{BE564CEE-DD26-4CB8-BECF-C2BC3284724C}" srcOrd="4" destOrd="0" presId="urn:microsoft.com/office/officeart/2024/layout/HorizontalActionList"/>
    <dgm:cxn modelId="{5F6E99DD-69BD-4871-8D85-4C38FF5FFC81}" type="presParOf" srcId="{BE564CEE-DD26-4CB8-BECF-C2BC3284724C}" destId="{E4E3A849-CFE8-490F-B818-94F0766E9399}" srcOrd="0" destOrd="0" presId="urn:microsoft.com/office/officeart/2024/layout/HorizontalActionList"/>
    <dgm:cxn modelId="{C9DF5FE5-54E1-4DC7-BB2D-AA71723D031A}" type="presParOf" srcId="{BE564CEE-DD26-4CB8-BECF-C2BC3284724C}" destId="{77C476DA-F43E-44E7-92F3-0795A0F9E576}" srcOrd="1" destOrd="0" presId="urn:microsoft.com/office/officeart/2024/layout/HorizontalActionList"/>
    <dgm:cxn modelId="{C2F988FA-B257-4E98-81A0-82F0C30A0F37}" type="presParOf" srcId="{064ACFAF-FDE0-495E-A685-3E4B572ED5DB}" destId="{E5C022E0-A081-4FAA-990D-1080E9649173}" srcOrd="5" destOrd="0" presId="urn:microsoft.com/office/officeart/2024/layout/HorizontalActionList"/>
    <dgm:cxn modelId="{59EA91AB-FC9E-4394-9B7C-D66AF506B5EA}" type="presParOf" srcId="{064ACFAF-FDE0-495E-A685-3E4B572ED5DB}" destId="{FB9CFC81-30F5-4B92-9798-61EF2CBB58F5}" srcOrd="6" destOrd="0" presId="urn:microsoft.com/office/officeart/2024/layout/HorizontalActionList"/>
    <dgm:cxn modelId="{99FBDA18-C2DA-4584-8A2C-16F9365C7884}" type="presParOf" srcId="{FB9CFC81-30F5-4B92-9798-61EF2CBB58F5}" destId="{2EFD4674-610D-4E53-B808-73F110199E8B}" srcOrd="0" destOrd="0" presId="urn:microsoft.com/office/officeart/2024/layout/HorizontalActionList"/>
    <dgm:cxn modelId="{82BA0000-0BC7-41AF-929A-7304D107305B}" type="presParOf" srcId="{FB9CFC81-30F5-4B92-9798-61EF2CBB58F5}" destId="{4CCEB239-8A6A-49DC-8146-8D52F495C23A}" srcOrd="1" destOrd="0" presId="urn:microsoft.com/office/officeart/2024/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F4696-60DC-416E-A4C3-7F953C9121A6}">
      <dsp:nvSpPr>
        <dsp:cNvPr id="0" name=""/>
        <dsp:cNvSpPr/>
      </dsp:nvSpPr>
      <dsp:spPr>
        <a:xfrm rot="10800000">
          <a:off x="7438" y="1505657"/>
          <a:ext cx="2544259" cy="2080402"/>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707" tIns="107707" rIns="107707" bIns="107707" numCol="1" spcCol="1270" anchor="t" anchorCtr="0">
          <a:noAutofit/>
        </a:bodyPr>
        <a:lstStyle/>
        <a:p>
          <a:pPr marL="0" lvl="0" indent="0" algn="l" defTabSz="711200">
            <a:lnSpc>
              <a:spcPct val="90000"/>
            </a:lnSpc>
            <a:spcBef>
              <a:spcPct val="0"/>
            </a:spcBef>
            <a:spcAft>
              <a:spcPct val="35000"/>
            </a:spcAft>
            <a:buNone/>
          </a:pPr>
          <a:r>
            <a:rPr lang="fr-CH" sz="1600" kern="1200"/>
            <a:t>A 7 ans</a:t>
          </a:r>
        </a:p>
        <a:p>
          <a:pPr marL="0" lvl="0" indent="0" algn="l" defTabSz="711200">
            <a:lnSpc>
              <a:spcPct val="90000"/>
            </a:lnSpc>
            <a:spcBef>
              <a:spcPct val="0"/>
            </a:spcBef>
            <a:spcAft>
              <a:spcPct val="35000"/>
            </a:spcAft>
            <a:buNone/>
          </a:pPr>
          <a:endParaRPr lang="fr-CH" sz="1600" kern="1200"/>
        </a:p>
        <a:p>
          <a:pPr marL="0" lvl="0" indent="0" algn="l" defTabSz="711200">
            <a:lnSpc>
              <a:spcPct val="90000"/>
            </a:lnSpc>
            <a:spcBef>
              <a:spcPct val="0"/>
            </a:spcBef>
            <a:spcAft>
              <a:spcPct val="35000"/>
            </a:spcAft>
            <a:buNone/>
          </a:pPr>
          <a:r>
            <a:rPr lang="fr-CH" sz="1600" kern="1200"/>
            <a:t>À ce propos – 1</a:t>
          </a:r>
        </a:p>
        <a:p>
          <a:pPr marL="0" lvl="0" indent="0" algn="l" defTabSz="711200">
            <a:lnSpc>
              <a:spcPct val="90000"/>
            </a:lnSpc>
            <a:spcBef>
              <a:spcPct val="0"/>
            </a:spcBef>
            <a:spcAft>
              <a:spcPct val="35000"/>
            </a:spcAft>
            <a:buNone/>
          </a:pPr>
          <a:endParaRPr lang="fr-CH" sz="1600" kern="1200"/>
        </a:p>
        <a:p>
          <a:pPr marL="0" lvl="0" indent="0" algn="l" defTabSz="711200">
            <a:lnSpc>
              <a:spcPct val="90000"/>
            </a:lnSpc>
            <a:spcBef>
              <a:spcPct val="0"/>
            </a:spcBef>
            <a:spcAft>
              <a:spcPct val="35000"/>
            </a:spcAft>
            <a:buNone/>
          </a:pPr>
          <a:r>
            <a:rPr lang="fr-CH" sz="1600" kern="1200"/>
            <a:t>Amorce du projet </a:t>
          </a:r>
        </a:p>
      </dsp:txBody>
      <dsp:txXfrm rot="10800000">
        <a:off x="98837" y="1505657"/>
        <a:ext cx="2361461" cy="1989003"/>
      </dsp:txXfrm>
    </dsp:sp>
    <dsp:sp modelId="{3B3A7326-2872-43B5-AF7C-FA1FD35D0BC1}">
      <dsp:nvSpPr>
        <dsp:cNvPr id="0" name=""/>
        <dsp:cNvSpPr/>
      </dsp:nvSpPr>
      <dsp:spPr>
        <a:xfrm>
          <a:off x="7438" y="765277"/>
          <a:ext cx="2544259" cy="763277"/>
        </a:xfrm>
        <a:prstGeom prst="round2SameRect">
          <a:avLst>
            <a:gd name="adj1" fmla="val 45000"/>
            <a:gd name="adj2" fmla="val 0"/>
          </a:avLst>
        </a:prstGeom>
        <a:solidFill>
          <a:schemeClr val="accent5">
            <a:shade val="80000"/>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l" defTabSz="755650">
            <a:lnSpc>
              <a:spcPct val="90000"/>
            </a:lnSpc>
            <a:spcBef>
              <a:spcPct val="0"/>
            </a:spcBef>
            <a:spcAft>
              <a:spcPct val="35000"/>
            </a:spcAft>
            <a:buNone/>
          </a:pPr>
          <a:r>
            <a:rPr lang="fr-CH" sz="1700" b="1" kern="1200"/>
            <a:t>Introduction</a:t>
          </a:r>
        </a:p>
      </dsp:txBody>
      <dsp:txXfrm>
        <a:off x="108038" y="865877"/>
        <a:ext cx="2343059" cy="662677"/>
      </dsp:txXfrm>
    </dsp:sp>
    <dsp:sp modelId="{0ED3C5EC-BD87-43D1-BCBA-85DEC3D59FEE}">
      <dsp:nvSpPr>
        <dsp:cNvPr id="0" name=""/>
        <dsp:cNvSpPr/>
      </dsp:nvSpPr>
      <dsp:spPr>
        <a:xfrm rot="10800000">
          <a:off x="2659592" y="1505657"/>
          <a:ext cx="2544259" cy="2080402"/>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59891"/>
              <a:satOff val="-10762"/>
              <a:lumOff val="1079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707" tIns="107707" rIns="107707" bIns="107707" numCol="1" spcCol="1270" anchor="t" anchorCtr="0">
          <a:noAutofit/>
        </a:bodyPr>
        <a:lstStyle/>
        <a:p>
          <a:pPr marL="0" lvl="0" indent="0" algn="l" defTabSz="622300">
            <a:lnSpc>
              <a:spcPct val="90000"/>
            </a:lnSpc>
            <a:spcBef>
              <a:spcPct val="0"/>
            </a:spcBef>
            <a:spcAft>
              <a:spcPct val="35000"/>
            </a:spcAft>
            <a:buNone/>
          </a:pPr>
          <a:r>
            <a:rPr lang="fr-CH" sz="1400" kern="1200"/>
            <a:t>À ce propos – 2 </a:t>
          </a:r>
        </a:p>
        <a:p>
          <a:pPr marL="0" lvl="0" indent="0" algn="l" defTabSz="622300">
            <a:lnSpc>
              <a:spcPct val="90000"/>
            </a:lnSpc>
            <a:spcBef>
              <a:spcPct val="0"/>
            </a:spcBef>
            <a:spcAft>
              <a:spcPct val="35000"/>
            </a:spcAft>
            <a:buNone/>
          </a:pPr>
          <a:endParaRPr lang="fr-CH" sz="1400" kern="1200"/>
        </a:p>
        <a:p>
          <a:pPr marL="0" lvl="0" indent="0" algn="l" defTabSz="622300">
            <a:lnSpc>
              <a:spcPct val="90000"/>
            </a:lnSpc>
            <a:spcBef>
              <a:spcPct val="0"/>
            </a:spcBef>
            <a:spcAft>
              <a:spcPct val="35000"/>
            </a:spcAft>
            <a:buNone/>
          </a:pPr>
          <a:r>
            <a:rPr lang="fr-CH" sz="1400" kern="1200"/>
            <a:t>À vous les artistes</a:t>
          </a:r>
        </a:p>
        <a:p>
          <a:pPr marL="0" lvl="0" indent="0" algn="l" defTabSz="622300">
            <a:lnSpc>
              <a:spcPct val="90000"/>
            </a:lnSpc>
            <a:spcBef>
              <a:spcPct val="0"/>
            </a:spcBef>
            <a:spcAft>
              <a:spcPct val="35000"/>
            </a:spcAft>
            <a:buNone/>
          </a:pPr>
          <a:endParaRPr lang="fr-CH" sz="1400" kern="1200"/>
        </a:p>
        <a:p>
          <a:pPr marL="0" lvl="0" indent="0" algn="l" defTabSz="622300">
            <a:lnSpc>
              <a:spcPct val="90000"/>
            </a:lnSpc>
            <a:spcBef>
              <a:spcPct val="0"/>
            </a:spcBef>
            <a:spcAft>
              <a:spcPct val="35000"/>
            </a:spcAft>
            <a:buNone/>
          </a:pPr>
          <a:r>
            <a:rPr lang="fr-CH" sz="1400" kern="1200"/>
            <a:t>Anecdote ou pas ?</a:t>
          </a:r>
        </a:p>
        <a:p>
          <a:pPr marL="0" lvl="0" indent="0" algn="l" defTabSz="622300">
            <a:lnSpc>
              <a:spcPct val="90000"/>
            </a:lnSpc>
            <a:spcBef>
              <a:spcPct val="0"/>
            </a:spcBef>
            <a:spcAft>
              <a:spcPct val="35000"/>
            </a:spcAft>
            <a:buNone/>
          </a:pPr>
          <a:endParaRPr lang="fr-CH" sz="1400" kern="1200"/>
        </a:p>
        <a:p>
          <a:pPr marL="0" lvl="0" indent="0" algn="l" defTabSz="622300">
            <a:lnSpc>
              <a:spcPct val="90000"/>
            </a:lnSpc>
            <a:spcBef>
              <a:spcPct val="0"/>
            </a:spcBef>
            <a:spcAft>
              <a:spcPct val="35000"/>
            </a:spcAft>
            <a:buNone/>
          </a:pPr>
          <a:r>
            <a:rPr lang="fr-CH" sz="1400" kern="1200"/>
            <a:t>Au cœur de l’anecdote </a:t>
          </a:r>
        </a:p>
        <a:p>
          <a:pPr marL="0" lvl="0" indent="0" algn="l" defTabSz="488950">
            <a:lnSpc>
              <a:spcPct val="90000"/>
            </a:lnSpc>
            <a:spcBef>
              <a:spcPct val="0"/>
            </a:spcBef>
            <a:spcAft>
              <a:spcPct val="35000"/>
            </a:spcAft>
            <a:buNone/>
          </a:pPr>
          <a:endParaRPr lang="fr-CH" sz="1100" kern="1200"/>
        </a:p>
      </dsp:txBody>
      <dsp:txXfrm rot="10800000">
        <a:off x="2750991" y="1505657"/>
        <a:ext cx="2361461" cy="1989003"/>
      </dsp:txXfrm>
    </dsp:sp>
    <dsp:sp modelId="{C2CB2275-D8EE-42CE-91B3-5910D343A4BD}">
      <dsp:nvSpPr>
        <dsp:cNvPr id="0" name=""/>
        <dsp:cNvSpPr/>
      </dsp:nvSpPr>
      <dsp:spPr>
        <a:xfrm>
          <a:off x="2659592" y="765277"/>
          <a:ext cx="2544259" cy="763277"/>
        </a:xfrm>
        <a:prstGeom prst="round2SameRect">
          <a:avLst>
            <a:gd name="adj1" fmla="val 45000"/>
            <a:gd name="adj2" fmla="val 0"/>
          </a:avLst>
        </a:prstGeom>
        <a:solidFill>
          <a:schemeClr val="accent5">
            <a:shade val="80000"/>
            <a:hueOff val="59891"/>
            <a:satOff val="-10762"/>
            <a:lumOff val="10798"/>
            <a:alphaOff val="0"/>
          </a:schemeClr>
        </a:solidFill>
        <a:ln w="19050" cap="flat" cmpd="sng" algn="ctr">
          <a:solidFill>
            <a:schemeClr val="accent5">
              <a:shade val="80000"/>
              <a:hueOff val="59891"/>
              <a:satOff val="-10762"/>
              <a:lumOff val="1079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l" defTabSz="711200">
            <a:lnSpc>
              <a:spcPct val="90000"/>
            </a:lnSpc>
            <a:spcBef>
              <a:spcPct val="0"/>
            </a:spcBef>
            <a:spcAft>
              <a:spcPct val="35000"/>
            </a:spcAft>
            <a:buNone/>
          </a:pPr>
          <a:r>
            <a:rPr lang="fr-CH" sz="1600" b="1" kern="1200"/>
            <a:t>Compréhension de l’oral</a:t>
          </a:r>
        </a:p>
      </dsp:txBody>
      <dsp:txXfrm>
        <a:off x="2760192" y="865877"/>
        <a:ext cx="2343059" cy="662677"/>
      </dsp:txXfrm>
    </dsp:sp>
    <dsp:sp modelId="{77C476DA-F43E-44E7-92F3-0795A0F9E576}">
      <dsp:nvSpPr>
        <dsp:cNvPr id="0" name=""/>
        <dsp:cNvSpPr/>
      </dsp:nvSpPr>
      <dsp:spPr>
        <a:xfrm rot="10800000">
          <a:off x="5311747" y="1505657"/>
          <a:ext cx="2544259" cy="2080402"/>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119783"/>
              <a:satOff val="-21524"/>
              <a:lumOff val="215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707" tIns="107707" rIns="107707" bIns="107707" numCol="1" spcCol="1270" anchor="t" anchorCtr="0">
          <a:noAutofit/>
        </a:bodyPr>
        <a:lstStyle/>
        <a:p>
          <a:pPr marL="0" lvl="0" indent="0" algn="l" defTabSz="711200">
            <a:lnSpc>
              <a:spcPct val="90000"/>
            </a:lnSpc>
            <a:spcBef>
              <a:spcPct val="0"/>
            </a:spcBef>
            <a:spcAft>
              <a:spcPct val="35000"/>
            </a:spcAft>
            <a:buNone/>
          </a:pPr>
          <a:r>
            <a:rPr lang="fr-CH" sz="1600" kern="1200"/>
            <a:t>À ce propos – 3 </a:t>
          </a:r>
        </a:p>
        <a:p>
          <a:pPr marL="0" lvl="0" indent="0" algn="l" defTabSz="711200">
            <a:lnSpc>
              <a:spcPct val="90000"/>
            </a:lnSpc>
            <a:spcBef>
              <a:spcPct val="0"/>
            </a:spcBef>
            <a:spcAft>
              <a:spcPct val="35000"/>
            </a:spcAft>
            <a:buNone/>
          </a:pPr>
          <a:endParaRPr lang="fr-CH" sz="1600" kern="1200"/>
        </a:p>
        <a:p>
          <a:pPr marL="0" lvl="0" indent="0" algn="l" defTabSz="711200">
            <a:lnSpc>
              <a:spcPct val="90000"/>
            </a:lnSpc>
            <a:spcBef>
              <a:spcPct val="0"/>
            </a:spcBef>
            <a:spcAft>
              <a:spcPct val="35000"/>
            </a:spcAft>
            <a:buNone/>
          </a:pPr>
          <a:r>
            <a:rPr lang="fr-CH" sz="1600" kern="1200"/>
            <a:t>À vous de jouer </a:t>
          </a:r>
        </a:p>
        <a:p>
          <a:pPr marL="0" lvl="0" indent="0" algn="l" defTabSz="711200">
            <a:lnSpc>
              <a:spcPct val="90000"/>
            </a:lnSpc>
            <a:spcBef>
              <a:spcPct val="0"/>
            </a:spcBef>
            <a:spcAft>
              <a:spcPct val="35000"/>
            </a:spcAft>
            <a:buNone/>
          </a:pPr>
          <a:endParaRPr lang="fr-CH" sz="1600" kern="1200"/>
        </a:p>
        <a:p>
          <a:pPr marL="0" lvl="0" indent="0" algn="l" defTabSz="711200">
            <a:lnSpc>
              <a:spcPct val="90000"/>
            </a:lnSpc>
            <a:spcBef>
              <a:spcPct val="0"/>
            </a:spcBef>
            <a:spcAft>
              <a:spcPct val="35000"/>
            </a:spcAft>
            <a:buNone/>
          </a:pPr>
          <a:r>
            <a:rPr lang="fr-CH" sz="1600" kern="1200"/>
            <a:t>Au fond du coffre</a:t>
          </a:r>
        </a:p>
      </dsp:txBody>
      <dsp:txXfrm rot="10800000">
        <a:off x="5403146" y="1505657"/>
        <a:ext cx="2361461" cy="1989003"/>
      </dsp:txXfrm>
    </dsp:sp>
    <dsp:sp modelId="{E4E3A849-CFE8-490F-B818-94F0766E9399}">
      <dsp:nvSpPr>
        <dsp:cNvPr id="0" name=""/>
        <dsp:cNvSpPr/>
      </dsp:nvSpPr>
      <dsp:spPr>
        <a:xfrm>
          <a:off x="5311747" y="765277"/>
          <a:ext cx="2544259" cy="763277"/>
        </a:xfrm>
        <a:prstGeom prst="round2SameRect">
          <a:avLst>
            <a:gd name="adj1" fmla="val 45000"/>
            <a:gd name="adj2" fmla="val 0"/>
          </a:avLst>
        </a:prstGeom>
        <a:solidFill>
          <a:schemeClr val="accent5">
            <a:shade val="80000"/>
            <a:hueOff val="119783"/>
            <a:satOff val="-21524"/>
            <a:lumOff val="21596"/>
            <a:alphaOff val="0"/>
          </a:schemeClr>
        </a:solidFill>
        <a:ln w="19050" cap="flat" cmpd="sng" algn="ctr">
          <a:solidFill>
            <a:schemeClr val="accent5">
              <a:shade val="80000"/>
              <a:hueOff val="119783"/>
              <a:satOff val="-21524"/>
              <a:lumOff val="2159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l" defTabSz="755650">
            <a:lnSpc>
              <a:spcPct val="90000"/>
            </a:lnSpc>
            <a:spcBef>
              <a:spcPct val="0"/>
            </a:spcBef>
            <a:spcAft>
              <a:spcPct val="35000"/>
            </a:spcAft>
            <a:buNone/>
          </a:pPr>
          <a:r>
            <a:rPr lang="fr-CH" sz="1700" b="1" kern="1200"/>
            <a:t>Production de l’oral</a:t>
          </a:r>
        </a:p>
      </dsp:txBody>
      <dsp:txXfrm>
        <a:off x="5412347" y="865877"/>
        <a:ext cx="2343059" cy="662677"/>
      </dsp:txXfrm>
    </dsp:sp>
    <dsp:sp modelId="{4CCEB239-8A6A-49DC-8146-8D52F495C23A}">
      <dsp:nvSpPr>
        <dsp:cNvPr id="0" name=""/>
        <dsp:cNvSpPr/>
      </dsp:nvSpPr>
      <dsp:spPr>
        <a:xfrm rot="10800000">
          <a:off x="7963901" y="1505657"/>
          <a:ext cx="2544259" cy="2080402"/>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179674"/>
              <a:satOff val="-32286"/>
              <a:lumOff val="3239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707" tIns="107707" rIns="107707" bIns="107707" numCol="1" spcCol="1270" anchor="t" anchorCtr="0">
          <a:noAutofit/>
        </a:bodyPr>
        <a:lstStyle/>
        <a:p>
          <a:pPr marL="0" lvl="0" indent="0" algn="l" defTabSz="711200">
            <a:lnSpc>
              <a:spcPct val="90000"/>
            </a:lnSpc>
            <a:spcBef>
              <a:spcPct val="0"/>
            </a:spcBef>
            <a:spcAft>
              <a:spcPct val="35000"/>
            </a:spcAft>
            <a:buNone/>
          </a:pPr>
          <a:r>
            <a:rPr lang="fr-CH" sz="1600" kern="1200"/>
            <a:t>Au moment du bilan</a:t>
          </a:r>
        </a:p>
      </dsp:txBody>
      <dsp:txXfrm rot="10800000">
        <a:off x="8055300" y="1505657"/>
        <a:ext cx="2361461" cy="1989003"/>
      </dsp:txXfrm>
    </dsp:sp>
    <dsp:sp modelId="{2EFD4674-610D-4E53-B808-73F110199E8B}">
      <dsp:nvSpPr>
        <dsp:cNvPr id="0" name=""/>
        <dsp:cNvSpPr/>
      </dsp:nvSpPr>
      <dsp:spPr>
        <a:xfrm>
          <a:off x="7963901" y="765277"/>
          <a:ext cx="2544259" cy="763277"/>
        </a:xfrm>
        <a:prstGeom prst="round2SameRect">
          <a:avLst>
            <a:gd name="adj1" fmla="val 45000"/>
            <a:gd name="adj2" fmla="val 0"/>
          </a:avLst>
        </a:prstGeom>
        <a:solidFill>
          <a:schemeClr val="accent5">
            <a:shade val="80000"/>
            <a:hueOff val="179674"/>
            <a:satOff val="-32286"/>
            <a:lumOff val="32394"/>
            <a:alphaOff val="0"/>
          </a:schemeClr>
        </a:solidFill>
        <a:ln w="19050" cap="flat" cmpd="sng" algn="ctr">
          <a:solidFill>
            <a:schemeClr val="accent5">
              <a:shade val="80000"/>
              <a:hueOff val="179674"/>
              <a:satOff val="-32286"/>
              <a:lumOff val="323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l" defTabSz="755650">
            <a:lnSpc>
              <a:spcPct val="90000"/>
            </a:lnSpc>
            <a:spcBef>
              <a:spcPct val="0"/>
            </a:spcBef>
            <a:spcAft>
              <a:spcPct val="35000"/>
            </a:spcAft>
            <a:buNone/>
          </a:pPr>
          <a:r>
            <a:rPr lang="fr-CH" sz="1700" b="1" kern="1200"/>
            <a:t>Conclusion</a:t>
          </a:r>
        </a:p>
      </dsp:txBody>
      <dsp:txXfrm>
        <a:off x="8064501" y="865877"/>
        <a:ext cx="2343059" cy="6626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F4696-60DC-416E-A4C3-7F953C9121A6}">
      <dsp:nvSpPr>
        <dsp:cNvPr id="0" name=""/>
        <dsp:cNvSpPr/>
      </dsp:nvSpPr>
      <dsp:spPr>
        <a:xfrm rot="10800000">
          <a:off x="4868"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dsp:txBody>
      <dsp:txXfrm rot="10800000">
        <a:off x="8427" y="686089"/>
        <a:ext cx="2350579" cy="77454"/>
      </dsp:txXfrm>
    </dsp:sp>
    <dsp:sp modelId="{3B3A7326-2872-43B5-AF7C-FA1FD35D0BC1}">
      <dsp:nvSpPr>
        <dsp:cNvPr id="0" name=""/>
        <dsp:cNvSpPr/>
      </dsp:nvSpPr>
      <dsp:spPr>
        <a:xfrm>
          <a:off x="4868" y="0"/>
          <a:ext cx="2357697" cy="707309"/>
        </a:xfrm>
        <a:prstGeom prst="round2SameRect">
          <a:avLst>
            <a:gd name="adj1" fmla="val 45000"/>
            <a:gd name="adj2" fmla="val 0"/>
          </a:avLst>
        </a:prstGeom>
        <a:solidFill>
          <a:schemeClr val="accent5">
            <a:shade val="80000"/>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755650">
            <a:lnSpc>
              <a:spcPct val="90000"/>
            </a:lnSpc>
            <a:spcBef>
              <a:spcPct val="0"/>
            </a:spcBef>
            <a:spcAft>
              <a:spcPct val="35000"/>
            </a:spcAft>
            <a:buNone/>
          </a:pPr>
          <a:r>
            <a:rPr lang="fr-CH" sz="1700" b="1" kern="1200"/>
            <a:t>Introduction</a:t>
          </a:r>
        </a:p>
      </dsp:txBody>
      <dsp:txXfrm>
        <a:off x="98092" y="93224"/>
        <a:ext cx="2171249" cy="614085"/>
      </dsp:txXfrm>
    </dsp:sp>
    <dsp:sp modelId="{0ED3C5EC-BD87-43D1-BCBA-85DEC3D59FEE}">
      <dsp:nvSpPr>
        <dsp:cNvPr id="0" name=""/>
        <dsp:cNvSpPr/>
      </dsp:nvSpPr>
      <dsp:spPr>
        <a:xfrm rot="10800000">
          <a:off x="2470460"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59891"/>
              <a:satOff val="-10762"/>
              <a:lumOff val="1079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a:p>
          <a:pPr marL="0" lvl="0" indent="0" algn="l" defTabSz="488950">
            <a:lnSpc>
              <a:spcPct val="90000"/>
            </a:lnSpc>
            <a:spcBef>
              <a:spcPct val="0"/>
            </a:spcBef>
            <a:spcAft>
              <a:spcPct val="35000"/>
            </a:spcAft>
            <a:buNone/>
          </a:pPr>
          <a:endParaRPr lang="fr-CH" sz="1100" kern="1200"/>
        </a:p>
      </dsp:txBody>
      <dsp:txXfrm rot="10800000">
        <a:off x="2474019" y="686089"/>
        <a:ext cx="2350579" cy="77454"/>
      </dsp:txXfrm>
    </dsp:sp>
    <dsp:sp modelId="{C2CB2275-D8EE-42CE-91B3-5910D343A4BD}">
      <dsp:nvSpPr>
        <dsp:cNvPr id="0" name=""/>
        <dsp:cNvSpPr/>
      </dsp:nvSpPr>
      <dsp:spPr>
        <a:xfrm>
          <a:off x="2458884" y="0"/>
          <a:ext cx="2357697" cy="707309"/>
        </a:xfrm>
        <a:prstGeom prst="round2SameRect">
          <a:avLst>
            <a:gd name="adj1" fmla="val 45000"/>
            <a:gd name="adj2" fmla="val 0"/>
          </a:avLst>
        </a:prstGeom>
        <a:solidFill>
          <a:schemeClr val="accent5">
            <a:shade val="80000"/>
            <a:hueOff val="59891"/>
            <a:satOff val="-10762"/>
            <a:lumOff val="10798"/>
            <a:alphaOff val="0"/>
          </a:schemeClr>
        </a:solidFill>
        <a:ln w="19050" cap="flat" cmpd="sng" algn="ctr">
          <a:solidFill>
            <a:schemeClr val="accent5">
              <a:shade val="80000"/>
              <a:hueOff val="59891"/>
              <a:satOff val="-10762"/>
              <a:lumOff val="1079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711200">
            <a:lnSpc>
              <a:spcPct val="90000"/>
            </a:lnSpc>
            <a:spcBef>
              <a:spcPct val="0"/>
            </a:spcBef>
            <a:spcAft>
              <a:spcPct val="35000"/>
            </a:spcAft>
            <a:buNone/>
          </a:pPr>
          <a:r>
            <a:rPr lang="fr-CH" sz="1600" b="1" kern="1200"/>
            <a:t>Compréhension de l’oral</a:t>
          </a:r>
        </a:p>
      </dsp:txBody>
      <dsp:txXfrm>
        <a:off x="2552108" y="93224"/>
        <a:ext cx="2171249" cy="614085"/>
      </dsp:txXfrm>
    </dsp:sp>
    <dsp:sp modelId="{77C476DA-F43E-44E7-92F3-0795A0F9E576}">
      <dsp:nvSpPr>
        <dsp:cNvPr id="0" name=""/>
        <dsp:cNvSpPr/>
      </dsp:nvSpPr>
      <dsp:spPr>
        <a:xfrm rot="10800000">
          <a:off x="4936052"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119783"/>
              <a:satOff val="-21524"/>
              <a:lumOff val="215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a:p>
          <a:pPr marL="0" lvl="0" indent="0" algn="l" defTabSz="622300">
            <a:lnSpc>
              <a:spcPct val="90000"/>
            </a:lnSpc>
            <a:spcBef>
              <a:spcPct val="0"/>
            </a:spcBef>
            <a:spcAft>
              <a:spcPct val="35000"/>
            </a:spcAft>
            <a:buNone/>
          </a:pPr>
          <a:endParaRPr lang="fr-CH" sz="1400" kern="1200"/>
        </a:p>
      </dsp:txBody>
      <dsp:txXfrm rot="10800000">
        <a:off x="4939611" y="686089"/>
        <a:ext cx="2350579" cy="77454"/>
      </dsp:txXfrm>
    </dsp:sp>
    <dsp:sp modelId="{E4E3A849-CFE8-490F-B818-94F0766E9399}">
      <dsp:nvSpPr>
        <dsp:cNvPr id="0" name=""/>
        <dsp:cNvSpPr/>
      </dsp:nvSpPr>
      <dsp:spPr>
        <a:xfrm>
          <a:off x="4936052" y="0"/>
          <a:ext cx="2357697" cy="707309"/>
        </a:xfrm>
        <a:prstGeom prst="round2SameRect">
          <a:avLst>
            <a:gd name="adj1" fmla="val 45000"/>
            <a:gd name="adj2" fmla="val 0"/>
          </a:avLst>
        </a:prstGeom>
        <a:solidFill>
          <a:schemeClr val="accent5">
            <a:shade val="80000"/>
            <a:hueOff val="119783"/>
            <a:satOff val="-21524"/>
            <a:lumOff val="21596"/>
            <a:alphaOff val="0"/>
          </a:schemeClr>
        </a:solidFill>
        <a:ln w="19050" cap="flat" cmpd="sng" algn="ctr">
          <a:solidFill>
            <a:schemeClr val="accent5">
              <a:shade val="80000"/>
              <a:hueOff val="119783"/>
              <a:satOff val="-21524"/>
              <a:lumOff val="2159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666750">
            <a:lnSpc>
              <a:spcPct val="90000"/>
            </a:lnSpc>
            <a:spcBef>
              <a:spcPct val="0"/>
            </a:spcBef>
            <a:spcAft>
              <a:spcPct val="35000"/>
            </a:spcAft>
            <a:buNone/>
          </a:pPr>
          <a:r>
            <a:rPr lang="fr-CH" sz="1500" b="1" kern="1200"/>
            <a:t>Production de l’oral</a:t>
          </a:r>
        </a:p>
      </dsp:txBody>
      <dsp:txXfrm>
        <a:off x="5029276" y="93224"/>
        <a:ext cx="2171249" cy="614085"/>
      </dsp:txXfrm>
    </dsp:sp>
    <dsp:sp modelId="{4CCEB239-8A6A-49DC-8146-8D52F495C23A}">
      <dsp:nvSpPr>
        <dsp:cNvPr id="0" name=""/>
        <dsp:cNvSpPr/>
      </dsp:nvSpPr>
      <dsp:spPr>
        <a:xfrm rot="10800000">
          <a:off x="7401644"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179674"/>
              <a:satOff val="-32286"/>
              <a:lumOff val="3239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endParaRPr lang="fr-CH" sz="1400" kern="1200"/>
        </a:p>
      </dsp:txBody>
      <dsp:txXfrm rot="10800000">
        <a:off x="7405203" y="686089"/>
        <a:ext cx="2350579" cy="77454"/>
      </dsp:txXfrm>
    </dsp:sp>
    <dsp:sp modelId="{2EFD4674-610D-4E53-B808-73F110199E8B}">
      <dsp:nvSpPr>
        <dsp:cNvPr id="0" name=""/>
        <dsp:cNvSpPr/>
      </dsp:nvSpPr>
      <dsp:spPr>
        <a:xfrm>
          <a:off x="7401644" y="0"/>
          <a:ext cx="2357697" cy="707309"/>
        </a:xfrm>
        <a:prstGeom prst="round2SameRect">
          <a:avLst>
            <a:gd name="adj1" fmla="val 45000"/>
            <a:gd name="adj2" fmla="val 0"/>
          </a:avLst>
        </a:prstGeom>
        <a:solidFill>
          <a:schemeClr val="accent5">
            <a:shade val="80000"/>
            <a:hueOff val="179674"/>
            <a:satOff val="-32286"/>
            <a:lumOff val="32394"/>
            <a:alphaOff val="0"/>
          </a:schemeClr>
        </a:solidFill>
        <a:ln w="19050" cap="flat" cmpd="sng" algn="ctr">
          <a:solidFill>
            <a:schemeClr val="accent5">
              <a:shade val="80000"/>
              <a:hueOff val="179674"/>
              <a:satOff val="-32286"/>
              <a:lumOff val="323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666750">
            <a:lnSpc>
              <a:spcPct val="90000"/>
            </a:lnSpc>
            <a:spcBef>
              <a:spcPct val="0"/>
            </a:spcBef>
            <a:spcAft>
              <a:spcPct val="35000"/>
            </a:spcAft>
            <a:buNone/>
          </a:pPr>
          <a:r>
            <a:rPr lang="fr-CH" sz="1500" b="1" kern="1200"/>
            <a:t>Conclusion</a:t>
          </a:r>
        </a:p>
      </dsp:txBody>
      <dsp:txXfrm>
        <a:off x="7494868" y="93224"/>
        <a:ext cx="2171249" cy="6140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F4696-60DC-416E-A4C3-7F953C9121A6}">
      <dsp:nvSpPr>
        <dsp:cNvPr id="0" name=""/>
        <dsp:cNvSpPr/>
      </dsp:nvSpPr>
      <dsp:spPr>
        <a:xfrm rot="10800000">
          <a:off x="4868"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dsp:txBody>
      <dsp:txXfrm rot="10800000">
        <a:off x="8427" y="686089"/>
        <a:ext cx="2350579" cy="77454"/>
      </dsp:txXfrm>
    </dsp:sp>
    <dsp:sp modelId="{3B3A7326-2872-43B5-AF7C-FA1FD35D0BC1}">
      <dsp:nvSpPr>
        <dsp:cNvPr id="0" name=""/>
        <dsp:cNvSpPr/>
      </dsp:nvSpPr>
      <dsp:spPr>
        <a:xfrm>
          <a:off x="4868" y="0"/>
          <a:ext cx="2357697" cy="707309"/>
        </a:xfrm>
        <a:prstGeom prst="round2SameRect">
          <a:avLst>
            <a:gd name="adj1" fmla="val 45000"/>
            <a:gd name="adj2" fmla="val 0"/>
          </a:avLst>
        </a:prstGeom>
        <a:solidFill>
          <a:schemeClr val="accent5">
            <a:shade val="80000"/>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755650">
            <a:lnSpc>
              <a:spcPct val="90000"/>
            </a:lnSpc>
            <a:spcBef>
              <a:spcPct val="0"/>
            </a:spcBef>
            <a:spcAft>
              <a:spcPct val="35000"/>
            </a:spcAft>
            <a:buNone/>
          </a:pPr>
          <a:r>
            <a:rPr lang="fr-CH" sz="1700" b="1" kern="1200"/>
            <a:t>Introduction</a:t>
          </a:r>
        </a:p>
      </dsp:txBody>
      <dsp:txXfrm>
        <a:off x="98092" y="93224"/>
        <a:ext cx="2171249" cy="614085"/>
      </dsp:txXfrm>
    </dsp:sp>
    <dsp:sp modelId="{0ED3C5EC-BD87-43D1-BCBA-85DEC3D59FEE}">
      <dsp:nvSpPr>
        <dsp:cNvPr id="0" name=""/>
        <dsp:cNvSpPr/>
      </dsp:nvSpPr>
      <dsp:spPr>
        <a:xfrm rot="10800000">
          <a:off x="2470460"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59891"/>
              <a:satOff val="-10762"/>
              <a:lumOff val="1079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a:p>
          <a:pPr marL="0" lvl="0" indent="0" algn="l" defTabSz="488950">
            <a:lnSpc>
              <a:spcPct val="90000"/>
            </a:lnSpc>
            <a:spcBef>
              <a:spcPct val="0"/>
            </a:spcBef>
            <a:spcAft>
              <a:spcPct val="35000"/>
            </a:spcAft>
            <a:buNone/>
          </a:pPr>
          <a:endParaRPr lang="fr-CH" sz="1100" kern="1200"/>
        </a:p>
      </dsp:txBody>
      <dsp:txXfrm rot="10800000">
        <a:off x="2474019" y="686089"/>
        <a:ext cx="2350579" cy="77454"/>
      </dsp:txXfrm>
    </dsp:sp>
    <dsp:sp modelId="{C2CB2275-D8EE-42CE-91B3-5910D343A4BD}">
      <dsp:nvSpPr>
        <dsp:cNvPr id="0" name=""/>
        <dsp:cNvSpPr/>
      </dsp:nvSpPr>
      <dsp:spPr>
        <a:xfrm>
          <a:off x="2458884" y="0"/>
          <a:ext cx="2357697" cy="707309"/>
        </a:xfrm>
        <a:prstGeom prst="round2SameRect">
          <a:avLst>
            <a:gd name="adj1" fmla="val 45000"/>
            <a:gd name="adj2" fmla="val 0"/>
          </a:avLst>
        </a:prstGeom>
        <a:solidFill>
          <a:schemeClr val="accent5">
            <a:shade val="80000"/>
            <a:hueOff val="59891"/>
            <a:satOff val="-10762"/>
            <a:lumOff val="10798"/>
            <a:alphaOff val="0"/>
          </a:schemeClr>
        </a:solidFill>
        <a:ln w="19050" cap="flat" cmpd="sng" algn="ctr">
          <a:solidFill>
            <a:schemeClr val="accent5">
              <a:shade val="80000"/>
              <a:hueOff val="59891"/>
              <a:satOff val="-10762"/>
              <a:lumOff val="1079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711200">
            <a:lnSpc>
              <a:spcPct val="90000"/>
            </a:lnSpc>
            <a:spcBef>
              <a:spcPct val="0"/>
            </a:spcBef>
            <a:spcAft>
              <a:spcPct val="35000"/>
            </a:spcAft>
            <a:buNone/>
          </a:pPr>
          <a:r>
            <a:rPr lang="fr-CH" sz="1600" b="1" kern="1200"/>
            <a:t>Compréhension de l’oral</a:t>
          </a:r>
        </a:p>
      </dsp:txBody>
      <dsp:txXfrm>
        <a:off x="2552108" y="93224"/>
        <a:ext cx="2171249" cy="614085"/>
      </dsp:txXfrm>
    </dsp:sp>
    <dsp:sp modelId="{77C476DA-F43E-44E7-92F3-0795A0F9E576}">
      <dsp:nvSpPr>
        <dsp:cNvPr id="0" name=""/>
        <dsp:cNvSpPr/>
      </dsp:nvSpPr>
      <dsp:spPr>
        <a:xfrm rot="10800000">
          <a:off x="4936052"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119783"/>
              <a:satOff val="-21524"/>
              <a:lumOff val="215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a:p>
          <a:pPr marL="0" lvl="0" indent="0" algn="l" defTabSz="622300">
            <a:lnSpc>
              <a:spcPct val="90000"/>
            </a:lnSpc>
            <a:spcBef>
              <a:spcPct val="0"/>
            </a:spcBef>
            <a:spcAft>
              <a:spcPct val="35000"/>
            </a:spcAft>
            <a:buNone/>
          </a:pPr>
          <a:endParaRPr lang="fr-CH" sz="1400" kern="1200"/>
        </a:p>
      </dsp:txBody>
      <dsp:txXfrm rot="10800000">
        <a:off x="4939611" y="686089"/>
        <a:ext cx="2350579" cy="77454"/>
      </dsp:txXfrm>
    </dsp:sp>
    <dsp:sp modelId="{E4E3A849-CFE8-490F-B818-94F0766E9399}">
      <dsp:nvSpPr>
        <dsp:cNvPr id="0" name=""/>
        <dsp:cNvSpPr/>
      </dsp:nvSpPr>
      <dsp:spPr>
        <a:xfrm>
          <a:off x="4936052" y="0"/>
          <a:ext cx="2357697" cy="707309"/>
        </a:xfrm>
        <a:prstGeom prst="round2SameRect">
          <a:avLst>
            <a:gd name="adj1" fmla="val 45000"/>
            <a:gd name="adj2" fmla="val 0"/>
          </a:avLst>
        </a:prstGeom>
        <a:solidFill>
          <a:schemeClr val="accent5">
            <a:shade val="80000"/>
            <a:hueOff val="119783"/>
            <a:satOff val="-21524"/>
            <a:lumOff val="21596"/>
            <a:alphaOff val="0"/>
          </a:schemeClr>
        </a:solidFill>
        <a:ln w="19050" cap="flat" cmpd="sng" algn="ctr">
          <a:solidFill>
            <a:schemeClr val="accent5">
              <a:shade val="80000"/>
              <a:hueOff val="119783"/>
              <a:satOff val="-21524"/>
              <a:lumOff val="2159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666750">
            <a:lnSpc>
              <a:spcPct val="90000"/>
            </a:lnSpc>
            <a:spcBef>
              <a:spcPct val="0"/>
            </a:spcBef>
            <a:spcAft>
              <a:spcPct val="35000"/>
            </a:spcAft>
            <a:buNone/>
          </a:pPr>
          <a:r>
            <a:rPr lang="fr-CH" sz="1500" b="1" kern="1200"/>
            <a:t>Production de l’oral</a:t>
          </a:r>
        </a:p>
      </dsp:txBody>
      <dsp:txXfrm>
        <a:off x="5029276" y="93224"/>
        <a:ext cx="2171249" cy="614085"/>
      </dsp:txXfrm>
    </dsp:sp>
    <dsp:sp modelId="{4CCEB239-8A6A-49DC-8146-8D52F495C23A}">
      <dsp:nvSpPr>
        <dsp:cNvPr id="0" name=""/>
        <dsp:cNvSpPr/>
      </dsp:nvSpPr>
      <dsp:spPr>
        <a:xfrm rot="10800000">
          <a:off x="7401644"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179674"/>
              <a:satOff val="-32286"/>
              <a:lumOff val="3239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endParaRPr lang="fr-CH" sz="1400" kern="1200"/>
        </a:p>
      </dsp:txBody>
      <dsp:txXfrm rot="10800000">
        <a:off x="7405203" y="686089"/>
        <a:ext cx="2350579" cy="77454"/>
      </dsp:txXfrm>
    </dsp:sp>
    <dsp:sp modelId="{2EFD4674-610D-4E53-B808-73F110199E8B}">
      <dsp:nvSpPr>
        <dsp:cNvPr id="0" name=""/>
        <dsp:cNvSpPr/>
      </dsp:nvSpPr>
      <dsp:spPr>
        <a:xfrm>
          <a:off x="7401644" y="0"/>
          <a:ext cx="2357697" cy="707309"/>
        </a:xfrm>
        <a:prstGeom prst="round2SameRect">
          <a:avLst>
            <a:gd name="adj1" fmla="val 45000"/>
            <a:gd name="adj2" fmla="val 0"/>
          </a:avLst>
        </a:prstGeom>
        <a:solidFill>
          <a:schemeClr val="accent5">
            <a:shade val="80000"/>
            <a:hueOff val="179674"/>
            <a:satOff val="-32286"/>
            <a:lumOff val="32394"/>
            <a:alphaOff val="0"/>
          </a:schemeClr>
        </a:solidFill>
        <a:ln w="19050" cap="flat" cmpd="sng" algn="ctr">
          <a:solidFill>
            <a:schemeClr val="accent5">
              <a:shade val="80000"/>
              <a:hueOff val="179674"/>
              <a:satOff val="-32286"/>
              <a:lumOff val="323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666750">
            <a:lnSpc>
              <a:spcPct val="90000"/>
            </a:lnSpc>
            <a:spcBef>
              <a:spcPct val="0"/>
            </a:spcBef>
            <a:spcAft>
              <a:spcPct val="35000"/>
            </a:spcAft>
            <a:buNone/>
          </a:pPr>
          <a:r>
            <a:rPr lang="fr-CH" sz="1500" b="1" kern="1200"/>
            <a:t>Conclusion</a:t>
          </a:r>
        </a:p>
      </dsp:txBody>
      <dsp:txXfrm>
        <a:off x="7494868" y="93224"/>
        <a:ext cx="2171249" cy="6140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F4696-60DC-416E-A4C3-7F953C9121A6}">
      <dsp:nvSpPr>
        <dsp:cNvPr id="0" name=""/>
        <dsp:cNvSpPr/>
      </dsp:nvSpPr>
      <dsp:spPr>
        <a:xfrm rot="10800000">
          <a:off x="4868"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dsp:txBody>
      <dsp:txXfrm rot="10800000">
        <a:off x="8427" y="686089"/>
        <a:ext cx="2350579" cy="77454"/>
      </dsp:txXfrm>
    </dsp:sp>
    <dsp:sp modelId="{3B3A7326-2872-43B5-AF7C-FA1FD35D0BC1}">
      <dsp:nvSpPr>
        <dsp:cNvPr id="0" name=""/>
        <dsp:cNvSpPr/>
      </dsp:nvSpPr>
      <dsp:spPr>
        <a:xfrm>
          <a:off x="4868" y="0"/>
          <a:ext cx="2357697" cy="707309"/>
        </a:xfrm>
        <a:prstGeom prst="round2SameRect">
          <a:avLst>
            <a:gd name="adj1" fmla="val 45000"/>
            <a:gd name="adj2" fmla="val 0"/>
          </a:avLst>
        </a:prstGeom>
        <a:solidFill>
          <a:schemeClr val="accent5">
            <a:shade val="80000"/>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755650">
            <a:lnSpc>
              <a:spcPct val="90000"/>
            </a:lnSpc>
            <a:spcBef>
              <a:spcPct val="0"/>
            </a:spcBef>
            <a:spcAft>
              <a:spcPct val="35000"/>
            </a:spcAft>
            <a:buNone/>
          </a:pPr>
          <a:r>
            <a:rPr lang="fr-CH" sz="1700" b="1" kern="1200"/>
            <a:t>Introduction</a:t>
          </a:r>
        </a:p>
      </dsp:txBody>
      <dsp:txXfrm>
        <a:off x="98092" y="93224"/>
        <a:ext cx="2171249" cy="614085"/>
      </dsp:txXfrm>
    </dsp:sp>
    <dsp:sp modelId="{0ED3C5EC-BD87-43D1-BCBA-85DEC3D59FEE}">
      <dsp:nvSpPr>
        <dsp:cNvPr id="0" name=""/>
        <dsp:cNvSpPr/>
      </dsp:nvSpPr>
      <dsp:spPr>
        <a:xfrm rot="10800000">
          <a:off x="2470460"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59891"/>
              <a:satOff val="-10762"/>
              <a:lumOff val="1079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a:p>
          <a:pPr marL="0" lvl="0" indent="0" algn="l" defTabSz="488950">
            <a:lnSpc>
              <a:spcPct val="90000"/>
            </a:lnSpc>
            <a:spcBef>
              <a:spcPct val="0"/>
            </a:spcBef>
            <a:spcAft>
              <a:spcPct val="35000"/>
            </a:spcAft>
            <a:buNone/>
          </a:pPr>
          <a:endParaRPr lang="fr-CH" sz="1100" kern="1200"/>
        </a:p>
      </dsp:txBody>
      <dsp:txXfrm rot="10800000">
        <a:off x="2474019" y="686089"/>
        <a:ext cx="2350579" cy="77454"/>
      </dsp:txXfrm>
    </dsp:sp>
    <dsp:sp modelId="{C2CB2275-D8EE-42CE-91B3-5910D343A4BD}">
      <dsp:nvSpPr>
        <dsp:cNvPr id="0" name=""/>
        <dsp:cNvSpPr/>
      </dsp:nvSpPr>
      <dsp:spPr>
        <a:xfrm>
          <a:off x="2458884" y="0"/>
          <a:ext cx="2357697" cy="707309"/>
        </a:xfrm>
        <a:prstGeom prst="round2SameRect">
          <a:avLst>
            <a:gd name="adj1" fmla="val 45000"/>
            <a:gd name="adj2" fmla="val 0"/>
          </a:avLst>
        </a:prstGeom>
        <a:solidFill>
          <a:schemeClr val="accent5">
            <a:shade val="80000"/>
            <a:hueOff val="59891"/>
            <a:satOff val="-10762"/>
            <a:lumOff val="10798"/>
            <a:alphaOff val="0"/>
          </a:schemeClr>
        </a:solidFill>
        <a:ln w="19050" cap="flat" cmpd="sng" algn="ctr">
          <a:solidFill>
            <a:schemeClr val="accent5">
              <a:shade val="80000"/>
              <a:hueOff val="59891"/>
              <a:satOff val="-10762"/>
              <a:lumOff val="1079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711200">
            <a:lnSpc>
              <a:spcPct val="90000"/>
            </a:lnSpc>
            <a:spcBef>
              <a:spcPct val="0"/>
            </a:spcBef>
            <a:spcAft>
              <a:spcPct val="35000"/>
            </a:spcAft>
            <a:buNone/>
          </a:pPr>
          <a:r>
            <a:rPr lang="fr-CH" sz="1600" b="1" kern="1200"/>
            <a:t>Compréhension de l’oral</a:t>
          </a:r>
        </a:p>
      </dsp:txBody>
      <dsp:txXfrm>
        <a:off x="2552108" y="93224"/>
        <a:ext cx="2171249" cy="614085"/>
      </dsp:txXfrm>
    </dsp:sp>
    <dsp:sp modelId="{77C476DA-F43E-44E7-92F3-0795A0F9E576}">
      <dsp:nvSpPr>
        <dsp:cNvPr id="0" name=""/>
        <dsp:cNvSpPr/>
      </dsp:nvSpPr>
      <dsp:spPr>
        <a:xfrm rot="10800000">
          <a:off x="4936052"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119783"/>
              <a:satOff val="-21524"/>
              <a:lumOff val="215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a:p>
          <a:pPr marL="0" lvl="0" indent="0" algn="l" defTabSz="622300">
            <a:lnSpc>
              <a:spcPct val="90000"/>
            </a:lnSpc>
            <a:spcBef>
              <a:spcPct val="0"/>
            </a:spcBef>
            <a:spcAft>
              <a:spcPct val="35000"/>
            </a:spcAft>
            <a:buNone/>
          </a:pPr>
          <a:endParaRPr lang="fr-CH" sz="1400" kern="1200"/>
        </a:p>
      </dsp:txBody>
      <dsp:txXfrm rot="10800000">
        <a:off x="4939611" y="686089"/>
        <a:ext cx="2350579" cy="77454"/>
      </dsp:txXfrm>
    </dsp:sp>
    <dsp:sp modelId="{E4E3A849-CFE8-490F-B818-94F0766E9399}">
      <dsp:nvSpPr>
        <dsp:cNvPr id="0" name=""/>
        <dsp:cNvSpPr/>
      </dsp:nvSpPr>
      <dsp:spPr>
        <a:xfrm>
          <a:off x="4936052" y="0"/>
          <a:ext cx="2357697" cy="707309"/>
        </a:xfrm>
        <a:prstGeom prst="round2SameRect">
          <a:avLst>
            <a:gd name="adj1" fmla="val 45000"/>
            <a:gd name="adj2" fmla="val 0"/>
          </a:avLst>
        </a:prstGeom>
        <a:solidFill>
          <a:schemeClr val="accent5">
            <a:shade val="80000"/>
            <a:hueOff val="119783"/>
            <a:satOff val="-21524"/>
            <a:lumOff val="21596"/>
            <a:alphaOff val="0"/>
          </a:schemeClr>
        </a:solidFill>
        <a:ln w="19050" cap="flat" cmpd="sng" algn="ctr">
          <a:solidFill>
            <a:schemeClr val="accent5">
              <a:shade val="80000"/>
              <a:hueOff val="119783"/>
              <a:satOff val="-21524"/>
              <a:lumOff val="2159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666750">
            <a:lnSpc>
              <a:spcPct val="90000"/>
            </a:lnSpc>
            <a:spcBef>
              <a:spcPct val="0"/>
            </a:spcBef>
            <a:spcAft>
              <a:spcPct val="35000"/>
            </a:spcAft>
            <a:buNone/>
          </a:pPr>
          <a:r>
            <a:rPr lang="fr-CH" sz="1500" b="1" kern="1200"/>
            <a:t>Production de l’oral</a:t>
          </a:r>
        </a:p>
      </dsp:txBody>
      <dsp:txXfrm>
        <a:off x="5029276" y="93224"/>
        <a:ext cx="2171249" cy="614085"/>
      </dsp:txXfrm>
    </dsp:sp>
    <dsp:sp modelId="{4CCEB239-8A6A-49DC-8146-8D52F495C23A}">
      <dsp:nvSpPr>
        <dsp:cNvPr id="0" name=""/>
        <dsp:cNvSpPr/>
      </dsp:nvSpPr>
      <dsp:spPr>
        <a:xfrm rot="10800000">
          <a:off x="7401644"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179674"/>
              <a:satOff val="-32286"/>
              <a:lumOff val="3239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endParaRPr lang="fr-CH" sz="1400" kern="1200"/>
        </a:p>
      </dsp:txBody>
      <dsp:txXfrm rot="10800000">
        <a:off x="7405203" y="686089"/>
        <a:ext cx="2350579" cy="77454"/>
      </dsp:txXfrm>
    </dsp:sp>
    <dsp:sp modelId="{2EFD4674-610D-4E53-B808-73F110199E8B}">
      <dsp:nvSpPr>
        <dsp:cNvPr id="0" name=""/>
        <dsp:cNvSpPr/>
      </dsp:nvSpPr>
      <dsp:spPr>
        <a:xfrm>
          <a:off x="7401644" y="0"/>
          <a:ext cx="2357697" cy="707309"/>
        </a:xfrm>
        <a:prstGeom prst="round2SameRect">
          <a:avLst>
            <a:gd name="adj1" fmla="val 45000"/>
            <a:gd name="adj2" fmla="val 0"/>
          </a:avLst>
        </a:prstGeom>
        <a:solidFill>
          <a:schemeClr val="accent5">
            <a:shade val="80000"/>
            <a:hueOff val="179674"/>
            <a:satOff val="-32286"/>
            <a:lumOff val="32394"/>
            <a:alphaOff val="0"/>
          </a:schemeClr>
        </a:solidFill>
        <a:ln w="19050" cap="flat" cmpd="sng" algn="ctr">
          <a:solidFill>
            <a:schemeClr val="accent5">
              <a:shade val="80000"/>
              <a:hueOff val="179674"/>
              <a:satOff val="-32286"/>
              <a:lumOff val="323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666750">
            <a:lnSpc>
              <a:spcPct val="90000"/>
            </a:lnSpc>
            <a:spcBef>
              <a:spcPct val="0"/>
            </a:spcBef>
            <a:spcAft>
              <a:spcPct val="35000"/>
            </a:spcAft>
            <a:buNone/>
          </a:pPr>
          <a:r>
            <a:rPr lang="fr-CH" sz="1500" b="1" kern="1200"/>
            <a:t>Conclusion</a:t>
          </a:r>
        </a:p>
      </dsp:txBody>
      <dsp:txXfrm>
        <a:off x="7494868" y="93224"/>
        <a:ext cx="2171249" cy="6140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F4696-60DC-416E-A4C3-7F953C9121A6}">
      <dsp:nvSpPr>
        <dsp:cNvPr id="0" name=""/>
        <dsp:cNvSpPr/>
      </dsp:nvSpPr>
      <dsp:spPr>
        <a:xfrm rot="10800000">
          <a:off x="4868"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dsp:txBody>
      <dsp:txXfrm rot="10800000">
        <a:off x="8427" y="686089"/>
        <a:ext cx="2350579" cy="77454"/>
      </dsp:txXfrm>
    </dsp:sp>
    <dsp:sp modelId="{3B3A7326-2872-43B5-AF7C-FA1FD35D0BC1}">
      <dsp:nvSpPr>
        <dsp:cNvPr id="0" name=""/>
        <dsp:cNvSpPr/>
      </dsp:nvSpPr>
      <dsp:spPr>
        <a:xfrm>
          <a:off x="4868" y="0"/>
          <a:ext cx="2357697" cy="707309"/>
        </a:xfrm>
        <a:prstGeom prst="round2SameRect">
          <a:avLst>
            <a:gd name="adj1" fmla="val 45000"/>
            <a:gd name="adj2" fmla="val 0"/>
          </a:avLst>
        </a:prstGeom>
        <a:solidFill>
          <a:schemeClr val="accent5">
            <a:shade val="80000"/>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755650">
            <a:lnSpc>
              <a:spcPct val="90000"/>
            </a:lnSpc>
            <a:spcBef>
              <a:spcPct val="0"/>
            </a:spcBef>
            <a:spcAft>
              <a:spcPct val="35000"/>
            </a:spcAft>
            <a:buNone/>
          </a:pPr>
          <a:r>
            <a:rPr lang="fr-CH" sz="1700" b="1" kern="1200"/>
            <a:t>Introduction</a:t>
          </a:r>
        </a:p>
      </dsp:txBody>
      <dsp:txXfrm>
        <a:off x="98092" y="93224"/>
        <a:ext cx="2171249" cy="614085"/>
      </dsp:txXfrm>
    </dsp:sp>
    <dsp:sp modelId="{0ED3C5EC-BD87-43D1-BCBA-85DEC3D59FEE}">
      <dsp:nvSpPr>
        <dsp:cNvPr id="0" name=""/>
        <dsp:cNvSpPr/>
      </dsp:nvSpPr>
      <dsp:spPr>
        <a:xfrm rot="10800000">
          <a:off x="2470460"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59891"/>
              <a:satOff val="-10762"/>
              <a:lumOff val="1079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a:p>
          <a:pPr marL="0" lvl="0" indent="0" algn="l" defTabSz="488950">
            <a:lnSpc>
              <a:spcPct val="90000"/>
            </a:lnSpc>
            <a:spcBef>
              <a:spcPct val="0"/>
            </a:spcBef>
            <a:spcAft>
              <a:spcPct val="35000"/>
            </a:spcAft>
            <a:buNone/>
          </a:pPr>
          <a:endParaRPr lang="fr-CH" sz="1100" kern="1200"/>
        </a:p>
      </dsp:txBody>
      <dsp:txXfrm rot="10800000">
        <a:off x="2474019" y="686089"/>
        <a:ext cx="2350579" cy="77454"/>
      </dsp:txXfrm>
    </dsp:sp>
    <dsp:sp modelId="{C2CB2275-D8EE-42CE-91B3-5910D343A4BD}">
      <dsp:nvSpPr>
        <dsp:cNvPr id="0" name=""/>
        <dsp:cNvSpPr/>
      </dsp:nvSpPr>
      <dsp:spPr>
        <a:xfrm>
          <a:off x="2458884" y="0"/>
          <a:ext cx="2357697" cy="707309"/>
        </a:xfrm>
        <a:prstGeom prst="round2SameRect">
          <a:avLst>
            <a:gd name="adj1" fmla="val 45000"/>
            <a:gd name="adj2" fmla="val 0"/>
          </a:avLst>
        </a:prstGeom>
        <a:solidFill>
          <a:schemeClr val="accent5">
            <a:shade val="80000"/>
            <a:hueOff val="59891"/>
            <a:satOff val="-10762"/>
            <a:lumOff val="10798"/>
            <a:alphaOff val="0"/>
          </a:schemeClr>
        </a:solidFill>
        <a:ln w="19050" cap="flat" cmpd="sng" algn="ctr">
          <a:solidFill>
            <a:schemeClr val="accent5">
              <a:shade val="80000"/>
              <a:hueOff val="59891"/>
              <a:satOff val="-10762"/>
              <a:lumOff val="1079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711200">
            <a:lnSpc>
              <a:spcPct val="90000"/>
            </a:lnSpc>
            <a:spcBef>
              <a:spcPct val="0"/>
            </a:spcBef>
            <a:spcAft>
              <a:spcPct val="35000"/>
            </a:spcAft>
            <a:buNone/>
          </a:pPr>
          <a:r>
            <a:rPr lang="fr-CH" sz="1600" b="1" kern="1200"/>
            <a:t>Compréhension de l’oral</a:t>
          </a:r>
        </a:p>
      </dsp:txBody>
      <dsp:txXfrm>
        <a:off x="2552108" y="93224"/>
        <a:ext cx="2171249" cy="614085"/>
      </dsp:txXfrm>
    </dsp:sp>
    <dsp:sp modelId="{77C476DA-F43E-44E7-92F3-0795A0F9E576}">
      <dsp:nvSpPr>
        <dsp:cNvPr id="0" name=""/>
        <dsp:cNvSpPr/>
      </dsp:nvSpPr>
      <dsp:spPr>
        <a:xfrm rot="10800000">
          <a:off x="4936052"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119783"/>
              <a:satOff val="-21524"/>
              <a:lumOff val="215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r>
            <a:rPr lang="fr-CH" sz="1400" kern="1200"/>
            <a:t> </a:t>
          </a:r>
        </a:p>
        <a:p>
          <a:pPr marL="0" lvl="0" indent="0" algn="l" defTabSz="622300">
            <a:lnSpc>
              <a:spcPct val="90000"/>
            </a:lnSpc>
            <a:spcBef>
              <a:spcPct val="0"/>
            </a:spcBef>
            <a:spcAft>
              <a:spcPct val="35000"/>
            </a:spcAft>
            <a:buNone/>
          </a:pPr>
          <a:endParaRPr lang="fr-CH" sz="1400" kern="1200"/>
        </a:p>
      </dsp:txBody>
      <dsp:txXfrm rot="10800000">
        <a:off x="4939611" y="686089"/>
        <a:ext cx="2350579" cy="77454"/>
      </dsp:txXfrm>
    </dsp:sp>
    <dsp:sp modelId="{E4E3A849-CFE8-490F-B818-94F0766E9399}">
      <dsp:nvSpPr>
        <dsp:cNvPr id="0" name=""/>
        <dsp:cNvSpPr/>
      </dsp:nvSpPr>
      <dsp:spPr>
        <a:xfrm>
          <a:off x="4936052" y="0"/>
          <a:ext cx="2357697" cy="707309"/>
        </a:xfrm>
        <a:prstGeom prst="round2SameRect">
          <a:avLst>
            <a:gd name="adj1" fmla="val 45000"/>
            <a:gd name="adj2" fmla="val 0"/>
          </a:avLst>
        </a:prstGeom>
        <a:solidFill>
          <a:schemeClr val="accent5">
            <a:shade val="80000"/>
            <a:hueOff val="119783"/>
            <a:satOff val="-21524"/>
            <a:lumOff val="21596"/>
            <a:alphaOff val="0"/>
          </a:schemeClr>
        </a:solidFill>
        <a:ln w="19050" cap="flat" cmpd="sng" algn="ctr">
          <a:solidFill>
            <a:schemeClr val="accent5">
              <a:shade val="80000"/>
              <a:hueOff val="119783"/>
              <a:satOff val="-21524"/>
              <a:lumOff val="2159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666750">
            <a:lnSpc>
              <a:spcPct val="90000"/>
            </a:lnSpc>
            <a:spcBef>
              <a:spcPct val="0"/>
            </a:spcBef>
            <a:spcAft>
              <a:spcPct val="35000"/>
            </a:spcAft>
            <a:buNone/>
          </a:pPr>
          <a:r>
            <a:rPr lang="fr-CH" sz="1500" b="1" kern="1200"/>
            <a:t>Production de l’oral</a:t>
          </a:r>
        </a:p>
      </dsp:txBody>
      <dsp:txXfrm>
        <a:off x="5029276" y="93224"/>
        <a:ext cx="2171249" cy="614085"/>
      </dsp:txXfrm>
    </dsp:sp>
    <dsp:sp modelId="{4CCEB239-8A6A-49DC-8146-8D52F495C23A}">
      <dsp:nvSpPr>
        <dsp:cNvPr id="0" name=""/>
        <dsp:cNvSpPr/>
      </dsp:nvSpPr>
      <dsp:spPr>
        <a:xfrm rot="10800000">
          <a:off x="7401644" y="686089"/>
          <a:ext cx="2357697" cy="81013"/>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5">
              <a:shade val="80000"/>
              <a:hueOff val="179674"/>
              <a:satOff val="-32286"/>
              <a:lumOff val="3239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809" tIns="99809" rIns="99809" bIns="99809" numCol="1" spcCol="1270" anchor="t" anchorCtr="0">
          <a:noAutofit/>
        </a:bodyPr>
        <a:lstStyle/>
        <a:p>
          <a:pPr marL="0" lvl="0" indent="0" algn="l" defTabSz="622300">
            <a:lnSpc>
              <a:spcPct val="90000"/>
            </a:lnSpc>
            <a:spcBef>
              <a:spcPct val="0"/>
            </a:spcBef>
            <a:spcAft>
              <a:spcPct val="35000"/>
            </a:spcAft>
            <a:buNone/>
          </a:pPr>
          <a:endParaRPr lang="fr-CH" sz="1400" kern="1200"/>
        </a:p>
      </dsp:txBody>
      <dsp:txXfrm rot="10800000">
        <a:off x="7405203" y="686089"/>
        <a:ext cx="2350579" cy="77454"/>
      </dsp:txXfrm>
    </dsp:sp>
    <dsp:sp modelId="{2EFD4674-610D-4E53-B808-73F110199E8B}">
      <dsp:nvSpPr>
        <dsp:cNvPr id="0" name=""/>
        <dsp:cNvSpPr/>
      </dsp:nvSpPr>
      <dsp:spPr>
        <a:xfrm>
          <a:off x="7401644" y="0"/>
          <a:ext cx="2357697" cy="707309"/>
        </a:xfrm>
        <a:prstGeom prst="round2SameRect">
          <a:avLst>
            <a:gd name="adj1" fmla="val 45000"/>
            <a:gd name="adj2" fmla="val 0"/>
          </a:avLst>
        </a:prstGeom>
        <a:solidFill>
          <a:schemeClr val="accent5">
            <a:shade val="80000"/>
            <a:hueOff val="179674"/>
            <a:satOff val="-32286"/>
            <a:lumOff val="32394"/>
            <a:alphaOff val="0"/>
          </a:schemeClr>
        </a:solidFill>
        <a:ln w="19050" cap="flat" cmpd="sng" algn="ctr">
          <a:solidFill>
            <a:schemeClr val="accent5">
              <a:shade val="80000"/>
              <a:hueOff val="179674"/>
              <a:satOff val="-32286"/>
              <a:lumOff val="323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310" tIns="186310" rIns="186310" bIns="186310" numCol="1" spcCol="1270" anchor="ctr" anchorCtr="0">
          <a:noAutofit/>
        </a:bodyPr>
        <a:lstStyle/>
        <a:p>
          <a:pPr marL="0" lvl="0" indent="0" algn="l" defTabSz="666750">
            <a:lnSpc>
              <a:spcPct val="90000"/>
            </a:lnSpc>
            <a:spcBef>
              <a:spcPct val="0"/>
            </a:spcBef>
            <a:spcAft>
              <a:spcPct val="35000"/>
            </a:spcAft>
            <a:buNone/>
          </a:pPr>
          <a:r>
            <a:rPr lang="fr-CH" sz="1500" b="1" kern="1200"/>
            <a:t>Conclusion</a:t>
          </a:r>
        </a:p>
      </dsp:txBody>
      <dsp:txXfrm>
        <a:off x="7494868" y="93224"/>
        <a:ext cx="2171249" cy="614085"/>
      </dsp:txXfrm>
    </dsp:sp>
  </dsp:spTree>
</dsp:drawing>
</file>

<file path=ppt/diagrams/layout1.xml><?xml version="1.0" encoding="utf-8"?>
<dgm:layoutDef xmlns:dgm="http://schemas.openxmlformats.org/drawingml/2006/diagram" xmlns:a="http://schemas.openxmlformats.org/drawingml/2006/main" uniqueId="urn:microsoft.com/office/officeart/2024/layout/HorizontalActionList">
  <dgm:title val=""/>
  <dgm:desc val=""/>
  <dgm:catLst>
    <dgm:cat type="textcard" pri="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95"/>
      <dgm:constr type="h" for="des" forName="composite" op="equ"/>
      <dgm:constr type="w" for="ch" forName="composite" refType="w"/>
      <dgm:constr type="w" for="des" forName="parTx"/>
      <dgm:constr type="h" for="des" forName="parTx" op="equ"/>
      <dgm:constr type="w" for="des" forName="bgOutline"/>
      <dgm:constr type="primFontSz" for="des" forName="parTx" val="54"/>
      <dgm:constr type="primFontSz" for="des" forName="bgOutline" refType="primFontSz" refFor="des" refForName="parTx" op="lte" fact="0.75"/>
      <dgm:constr type="h" for="des" forName="bgOutline"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bgOutline"/>
          <dgm:constr type="t" for="ch" forName="bgOutline" refType="h" refFor="ch" refForName="parTx" fact="0.97"/>
          <dgm:constr type="w" for="ch" forName="bgOutline" refType="w"/>
          <dgm:constr type="h" for="ch" forName="bgOutline" refType="h" fact="0.75"/>
        </dgm:constrLst>
        <dgm:ruleLst/>
        <dgm:layoutNode name="parTx" styleLbl="alignNode1">
          <dgm:varLst>
            <dgm:chMax val="0"/>
            <dgm:chPref val="0"/>
          </dgm:varLst>
          <dgm:alg type="tx">
            <dgm:param type="parTxLTRAlign" val="l"/>
            <dgm:param type="parTxRTLAlign" val="r"/>
          </dgm:alg>
          <dgm:shape xmlns:r="http://schemas.openxmlformats.org/officeDocument/2006/relationships" type="round2SameRect" r:blip="" zOrderOff="3">
            <dgm:adjLst>
              <dgm:adj idx="1" val="0.45"/>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primFontSz" val="14" fact="NaN" max="NaN"/>
          </dgm:ruleLst>
        </dgm:layoutNode>
        <dgm:layoutNode name="bgOutline" styleLbl="fgAcc1">
          <dgm:varLst>
            <dgm:bulletEnabled/>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rot="180" type="round2SameRect" r:blip="">
            <dgm:adjLst>
              <dgm:adj idx="1" val="0.15"/>
              <dgm:adj idx="2" val="0"/>
            </dgm:adjLst>
          </dgm:shape>
          <dgm:presOf axis="des" ptType="node"/>
          <dgm:constrLst>
            <dgm:constr type="primFontSz" val="28"/>
            <dgm:constr type="tMarg" refType="w" fact="0.12"/>
            <dgm:constr type="bMarg" refType="w" fact="0.12"/>
            <dgm:constr type="lMarg" refType="w" fact="0.12"/>
            <dgm:constr type="rMarg" refType="w" fact="0.12"/>
          </dgm:constrLst>
          <dgm:ruleLst>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4/layout/HorizontalActionList">
  <dgm:title val=""/>
  <dgm:desc val=""/>
  <dgm:catLst>
    <dgm:cat type="textcard" pri="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95"/>
      <dgm:constr type="h" for="des" forName="composite" op="equ"/>
      <dgm:constr type="w" for="ch" forName="composite" refType="w"/>
      <dgm:constr type="w" for="des" forName="parTx"/>
      <dgm:constr type="h" for="des" forName="parTx" op="equ"/>
      <dgm:constr type="w" for="des" forName="bgOutline"/>
      <dgm:constr type="primFontSz" for="des" forName="parTx" val="54"/>
      <dgm:constr type="primFontSz" for="des" forName="bgOutline" refType="primFontSz" refFor="des" refForName="parTx" op="lte" fact="0.75"/>
      <dgm:constr type="h" for="des" forName="bgOutline"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bgOutline"/>
          <dgm:constr type="t" for="ch" forName="bgOutline" refType="h" refFor="ch" refForName="parTx" fact="0.97"/>
          <dgm:constr type="w" for="ch" forName="bgOutline" refType="w"/>
          <dgm:constr type="h" for="ch" forName="bgOutline" refType="h" fact="0.75"/>
        </dgm:constrLst>
        <dgm:ruleLst/>
        <dgm:layoutNode name="parTx" styleLbl="alignNode1">
          <dgm:varLst>
            <dgm:chMax val="0"/>
            <dgm:chPref val="0"/>
          </dgm:varLst>
          <dgm:alg type="tx">
            <dgm:param type="parTxLTRAlign" val="l"/>
            <dgm:param type="parTxRTLAlign" val="r"/>
          </dgm:alg>
          <dgm:shape xmlns:r="http://schemas.openxmlformats.org/officeDocument/2006/relationships" type="round2SameRect" r:blip="" zOrderOff="3">
            <dgm:adjLst>
              <dgm:adj idx="1" val="0.45"/>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primFontSz" val="14" fact="NaN" max="NaN"/>
          </dgm:ruleLst>
        </dgm:layoutNode>
        <dgm:layoutNode name="bgOutline" styleLbl="fgAcc1">
          <dgm:varLst>
            <dgm:bulletEnabled/>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rot="180" type="round2SameRect" r:blip="">
            <dgm:adjLst>
              <dgm:adj idx="1" val="0.15"/>
              <dgm:adj idx="2" val="0"/>
            </dgm:adjLst>
          </dgm:shape>
          <dgm:presOf axis="des" ptType="node"/>
          <dgm:constrLst>
            <dgm:constr type="primFontSz" val="28"/>
            <dgm:constr type="tMarg" refType="w" fact="0.12"/>
            <dgm:constr type="bMarg" refType="w" fact="0.12"/>
            <dgm:constr type="lMarg" refType="w" fact="0.12"/>
            <dgm:constr type="rMarg" refType="w" fact="0.12"/>
          </dgm:constrLst>
          <dgm:ruleLst>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24/layout/HorizontalActionList">
  <dgm:title val=""/>
  <dgm:desc val=""/>
  <dgm:catLst>
    <dgm:cat type="textcard" pri="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95"/>
      <dgm:constr type="h" for="des" forName="composite" op="equ"/>
      <dgm:constr type="w" for="ch" forName="composite" refType="w"/>
      <dgm:constr type="w" for="des" forName="parTx"/>
      <dgm:constr type="h" for="des" forName="parTx" op="equ"/>
      <dgm:constr type="w" for="des" forName="bgOutline"/>
      <dgm:constr type="primFontSz" for="des" forName="parTx" val="54"/>
      <dgm:constr type="primFontSz" for="des" forName="bgOutline" refType="primFontSz" refFor="des" refForName="parTx" op="lte" fact="0.75"/>
      <dgm:constr type="h" for="des" forName="bgOutline"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bgOutline"/>
          <dgm:constr type="t" for="ch" forName="bgOutline" refType="h" refFor="ch" refForName="parTx" fact="0.97"/>
          <dgm:constr type="w" for="ch" forName="bgOutline" refType="w"/>
          <dgm:constr type="h" for="ch" forName="bgOutline" refType="h" fact="0.75"/>
        </dgm:constrLst>
        <dgm:ruleLst/>
        <dgm:layoutNode name="parTx" styleLbl="alignNode1">
          <dgm:varLst>
            <dgm:chMax val="0"/>
            <dgm:chPref val="0"/>
          </dgm:varLst>
          <dgm:alg type="tx">
            <dgm:param type="parTxLTRAlign" val="l"/>
            <dgm:param type="parTxRTLAlign" val="r"/>
          </dgm:alg>
          <dgm:shape xmlns:r="http://schemas.openxmlformats.org/officeDocument/2006/relationships" type="round2SameRect" r:blip="" zOrderOff="3">
            <dgm:adjLst>
              <dgm:adj idx="1" val="0.45"/>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primFontSz" val="14" fact="NaN" max="NaN"/>
          </dgm:ruleLst>
        </dgm:layoutNode>
        <dgm:layoutNode name="bgOutline" styleLbl="fgAcc1">
          <dgm:varLst>
            <dgm:bulletEnabled/>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rot="180" type="round2SameRect" r:blip="">
            <dgm:adjLst>
              <dgm:adj idx="1" val="0.15"/>
              <dgm:adj idx="2" val="0"/>
            </dgm:adjLst>
          </dgm:shape>
          <dgm:presOf axis="des" ptType="node"/>
          <dgm:constrLst>
            <dgm:constr type="primFontSz" val="28"/>
            <dgm:constr type="tMarg" refType="w" fact="0.12"/>
            <dgm:constr type="bMarg" refType="w" fact="0.12"/>
            <dgm:constr type="lMarg" refType="w" fact="0.12"/>
            <dgm:constr type="rMarg" refType="w" fact="0.12"/>
          </dgm:constrLst>
          <dgm:ruleLst>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24/layout/HorizontalActionList">
  <dgm:title val=""/>
  <dgm:desc val=""/>
  <dgm:catLst>
    <dgm:cat type="textcard" pri="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95"/>
      <dgm:constr type="h" for="des" forName="composite" op="equ"/>
      <dgm:constr type="w" for="ch" forName="composite" refType="w"/>
      <dgm:constr type="w" for="des" forName="parTx"/>
      <dgm:constr type="h" for="des" forName="parTx" op="equ"/>
      <dgm:constr type="w" for="des" forName="bgOutline"/>
      <dgm:constr type="primFontSz" for="des" forName="parTx" val="54"/>
      <dgm:constr type="primFontSz" for="des" forName="bgOutline" refType="primFontSz" refFor="des" refForName="parTx" op="lte" fact="0.75"/>
      <dgm:constr type="h" for="des" forName="bgOutline"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bgOutline"/>
          <dgm:constr type="t" for="ch" forName="bgOutline" refType="h" refFor="ch" refForName="parTx" fact="0.97"/>
          <dgm:constr type="w" for="ch" forName="bgOutline" refType="w"/>
          <dgm:constr type="h" for="ch" forName="bgOutline" refType="h" fact="0.75"/>
        </dgm:constrLst>
        <dgm:ruleLst/>
        <dgm:layoutNode name="parTx" styleLbl="alignNode1">
          <dgm:varLst>
            <dgm:chMax val="0"/>
            <dgm:chPref val="0"/>
          </dgm:varLst>
          <dgm:alg type="tx">
            <dgm:param type="parTxLTRAlign" val="l"/>
            <dgm:param type="parTxRTLAlign" val="r"/>
          </dgm:alg>
          <dgm:shape xmlns:r="http://schemas.openxmlformats.org/officeDocument/2006/relationships" type="round2SameRect" r:blip="" zOrderOff="3">
            <dgm:adjLst>
              <dgm:adj idx="1" val="0.45"/>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primFontSz" val="14" fact="NaN" max="NaN"/>
          </dgm:ruleLst>
        </dgm:layoutNode>
        <dgm:layoutNode name="bgOutline" styleLbl="fgAcc1">
          <dgm:varLst>
            <dgm:bulletEnabled/>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rot="180" type="round2SameRect" r:blip="">
            <dgm:adjLst>
              <dgm:adj idx="1" val="0.15"/>
              <dgm:adj idx="2" val="0"/>
            </dgm:adjLst>
          </dgm:shape>
          <dgm:presOf axis="des" ptType="node"/>
          <dgm:constrLst>
            <dgm:constr type="primFontSz" val="28"/>
            <dgm:constr type="tMarg" refType="w" fact="0.12"/>
            <dgm:constr type="bMarg" refType="w" fact="0.12"/>
            <dgm:constr type="lMarg" refType="w" fact="0.12"/>
            <dgm:constr type="rMarg" refType="w" fact="0.12"/>
          </dgm:constrLst>
          <dgm:ruleLst>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24/layout/HorizontalActionList">
  <dgm:title val=""/>
  <dgm:desc val=""/>
  <dgm:catLst>
    <dgm:cat type="textcard" pri="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95"/>
      <dgm:constr type="h" for="des" forName="composite" op="equ"/>
      <dgm:constr type="w" for="ch" forName="composite" refType="w"/>
      <dgm:constr type="w" for="des" forName="parTx"/>
      <dgm:constr type="h" for="des" forName="parTx" op="equ"/>
      <dgm:constr type="w" for="des" forName="bgOutline"/>
      <dgm:constr type="primFontSz" for="des" forName="parTx" val="54"/>
      <dgm:constr type="primFontSz" for="des" forName="bgOutline" refType="primFontSz" refFor="des" refForName="parTx" op="lte" fact="0.75"/>
      <dgm:constr type="h" for="des" forName="bgOutline"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bgOutline"/>
          <dgm:constr type="t" for="ch" forName="bgOutline" refType="h" refFor="ch" refForName="parTx" fact="0.97"/>
          <dgm:constr type="w" for="ch" forName="bgOutline" refType="w"/>
          <dgm:constr type="h" for="ch" forName="bgOutline" refType="h" fact="0.75"/>
        </dgm:constrLst>
        <dgm:ruleLst/>
        <dgm:layoutNode name="parTx" styleLbl="alignNode1">
          <dgm:varLst>
            <dgm:chMax val="0"/>
            <dgm:chPref val="0"/>
          </dgm:varLst>
          <dgm:alg type="tx">
            <dgm:param type="parTxLTRAlign" val="l"/>
            <dgm:param type="parTxRTLAlign" val="r"/>
          </dgm:alg>
          <dgm:shape xmlns:r="http://schemas.openxmlformats.org/officeDocument/2006/relationships" type="round2SameRect" r:blip="" zOrderOff="3">
            <dgm:adjLst>
              <dgm:adj idx="1" val="0.45"/>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primFontSz" val="14" fact="NaN" max="NaN"/>
          </dgm:ruleLst>
        </dgm:layoutNode>
        <dgm:layoutNode name="bgOutline" styleLbl="fgAcc1">
          <dgm:varLst>
            <dgm:bulletEnabled/>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rot="180" type="round2SameRect" r:blip="">
            <dgm:adjLst>
              <dgm:adj idx="1" val="0.15"/>
              <dgm:adj idx="2" val="0"/>
            </dgm:adjLst>
          </dgm:shape>
          <dgm:presOf axis="des" ptType="node"/>
          <dgm:constrLst>
            <dgm:constr type="primFontSz" val="28"/>
            <dgm:constr type="tMarg" refType="w" fact="0.12"/>
            <dgm:constr type="bMarg" refType="w" fact="0.12"/>
            <dgm:constr type="lMarg" refType="w" fact="0.12"/>
            <dgm:constr type="rMarg" refType="w" fact="0.12"/>
          </dgm:constrLst>
          <dgm:ruleLst>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25E7EE-BF21-432D-804B-BD1AAD52C53A}" type="datetimeFigureOut">
              <a:rPr lang="fr-CH" smtClean="0"/>
              <a:t>21.09.2026</a:t>
            </a:fld>
            <a:endParaRPr lang="fr-CH"/>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A01E15-66A6-4E15-A5E0-83E29F9BCB70}" type="slidenum">
              <a:rPr lang="fr-CH" smtClean="0"/>
              <a:t>‹N°›</a:t>
            </a:fld>
            <a:endParaRPr lang="fr-CH"/>
          </a:p>
        </p:txBody>
      </p:sp>
    </p:spTree>
    <p:extLst>
      <p:ext uri="{BB962C8B-B14F-4D97-AF65-F5344CB8AC3E}">
        <p14:creationId xmlns:p14="http://schemas.microsoft.com/office/powerpoint/2010/main" val="3716612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Catherine</a:t>
            </a:r>
          </a:p>
          <a:p>
            <a:r>
              <a:rPr lang="fr-CH"/>
              <a:t>Bonjour Bienvenue dans l'atelier 6. </a:t>
            </a:r>
          </a:p>
          <a:p>
            <a:r>
              <a:rPr lang="fr-CH"/>
              <a:t>Nous nous réjouissons de passer cette heure avec vous en réfléchissant ensemble au soutien à l'</a:t>
            </a:r>
            <a:r>
              <a:rPr lang="fr-CH" err="1"/>
              <a:t>apprentissage </a:t>
            </a:r>
            <a:r>
              <a:rPr lang="fr-CH"/>
              <a:t>des élèves par la définition et l'usage des critères d'évaluation pour comprendre et produire un genre de texte. </a:t>
            </a:r>
          </a:p>
          <a:p>
            <a:r>
              <a:rPr lang="fr-CH"/>
              <a:t>Pour ce faire, nous sommes trois :</a:t>
            </a:r>
          </a:p>
          <a:p>
            <a:r>
              <a:rPr lang="fr-CH"/>
              <a:t>Marie Claivaz, animatrice de français, enseignante de 3-4H et formatrice des enseignants valaisans aux nouveaux moyens d'enseignement</a:t>
            </a:r>
          </a:p>
          <a:p>
            <a:r>
              <a:rPr lang="fr-CH"/>
              <a:t>Floriane </a:t>
            </a:r>
            <a:r>
              <a:rPr lang="fr-CH" err="1"/>
              <a:t>Lathion</a:t>
            </a:r>
            <a:r>
              <a:rPr lang="fr-CH"/>
              <a:t>, animatrice de français, enseignante de 1-2 et 3H, rédactrice des moyens d'enseignement et formatrice des enseignants valaisans aux nouveaux MER</a:t>
            </a:r>
          </a:p>
          <a:p>
            <a:r>
              <a:rPr lang="fr-CH"/>
              <a:t>Catherine Tobola Couchepin, didacticienne à la HEP Valais</a:t>
            </a:r>
          </a:p>
        </p:txBody>
      </p:sp>
      <p:sp>
        <p:nvSpPr>
          <p:cNvPr id="4" name="Espace réservé du numéro de diapositive 3"/>
          <p:cNvSpPr>
            <a:spLocks noGrp="1"/>
          </p:cNvSpPr>
          <p:nvPr>
            <p:ph type="sldNum" sz="quarter" idx="5"/>
          </p:nvPr>
        </p:nvSpPr>
        <p:spPr/>
        <p:txBody>
          <a:bodyPr/>
          <a:lstStyle/>
          <a:p>
            <a:fld id="{DD0EC299-3C2A-4057-B612-FFC56A5F4B03}" type="slidenum">
              <a:rPr lang="fr-CH" smtClean="0"/>
              <a:t>1</a:t>
            </a:fld>
            <a:endParaRPr lang="fr-CH"/>
          </a:p>
        </p:txBody>
      </p:sp>
    </p:spTree>
    <p:extLst>
      <p:ext uri="{BB962C8B-B14F-4D97-AF65-F5344CB8AC3E}">
        <p14:creationId xmlns:p14="http://schemas.microsoft.com/office/powerpoint/2010/main" val="3402416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Catherine 20''</a:t>
            </a:r>
          </a:p>
          <a:p>
            <a:r>
              <a:rPr lang="en-US">
                <a:latin typeface="Calibri"/>
                <a:ea typeface="Calibri"/>
                <a:cs typeface="Calibri"/>
              </a:rPr>
              <a:t>Notre atelier se </a:t>
            </a:r>
            <a:r>
              <a:rPr lang="en-US" err="1">
                <a:latin typeface="Calibri"/>
                <a:ea typeface="Calibri"/>
                <a:cs typeface="Calibri"/>
              </a:rPr>
              <a:t>déclinera</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plusieurs</a:t>
            </a:r>
            <a:r>
              <a:rPr lang="en-US">
                <a:latin typeface="Calibri"/>
                <a:ea typeface="Calibri"/>
                <a:cs typeface="Calibri"/>
              </a:rPr>
              <a:t> temps. </a:t>
            </a:r>
          </a:p>
          <a:p>
            <a:r>
              <a:rPr lang="en-US" err="1">
                <a:latin typeface="Calibri"/>
                <a:ea typeface="Calibri"/>
                <a:cs typeface="Calibri"/>
              </a:rPr>
              <a:t>Quelques</a:t>
            </a:r>
            <a:r>
              <a:rPr lang="en-US">
                <a:latin typeface="Calibri"/>
                <a:ea typeface="Calibri"/>
                <a:cs typeface="Calibri"/>
              </a:rPr>
              <a:t> mots pour vous </a:t>
            </a:r>
            <a:r>
              <a:rPr lang="en-US" err="1">
                <a:latin typeface="Calibri"/>
                <a:ea typeface="Calibri"/>
                <a:cs typeface="Calibri"/>
              </a:rPr>
              <a:t>présenter</a:t>
            </a:r>
            <a:r>
              <a:rPr lang="en-US">
                <a:latin typeface="Calibri"/>
                <a:ea typeface="Calibri"/>
                <a:cs typeface="Calibri"/>
              </a:rPr>
              <a:t> le </a:t>
            </a:r>
            <a:r>
              <a:rPr lang="en-US" err="1">
                <a:latin typeface="Calibri"/>
                <a:ea typeface="Calibri"/>
                <a:cs typeface="Calibri"/>
              </a:rPr>
              <a:t>contexte</a:t>
            </a:r>
            <a:r>
              <a:rPr lang="en-US">
                <a:latin typeface="Calibri"/>
                <a:ea typeface="Calibri"/>
                <a:cs typeface="Calibri"/>
              </a:rPr>
              <a:t> et les </a:t>
            </a:r>
            <a:r>
              <a:rPr lang="en-US" err="1">
                <a:latin typeface="Calibri"/>
                <a:ea typeface="Calibri"/>
                <a:cs typeface="Calibri"/>
              </a:rPr>
              <a:t>outils</a:t>
            </a:r>
            <a:r>
              <a:rPr lang="en-US">
                <a:latin typeface="Calibri"/>
                <a:ea typeface="Calibri"/>
                <a:cs typeface="Calibri"/>
              </a:rPr>
              <a:t> à disposition</a:t>
            </a:r>
          </a:p>
          <a:p>
            <a:r>
              <a:rPr lang="en-US">
                <a:latin typeface="Calibri"/>
                <a:ea typeface="Calibri"/>
                <a:cs typeface="Calibri"/>
              </a:rPr>
              <a:t>Un temps de </a:t>
            </a:r>
            <a:r>
              <a:rPr lang="en-US" err="1">
                <a:latin typeface="Calibri"/>
                <a:ea typeface="Calibri"/>
                <a:cs typeface="Calibri"/>
              </a:rPr>
              <a:t>présentation</a:t>
            </a:r>
            <a:r>
              <a:rPr lang="en-US">
                <a:latin typeface="Calibri"/>
                <a:ea typeface="Calibri"/>
                <a:cs typeface="Calibri"/>
              </a:rPr>
              <a:t> de la </a:t>
            </a:r>
            <a:r>
              <a:rPr lang="en-US" err="1">
                <a:latin typeface="Calibri"/>
                <a:ea typeface="Calibri"/>
                <a:cs typeface="Calibri"/>
              </a:rPr>
              <a:t>classe</a:t>
            </a:r>
            <a:r>
              <a:rPr lang="en-US">
                <a:latin typeface="Calibri"/>
                <a:ea typeface="Calibri"/>
                <a:cs typeface="Calibri"/>
              </a:rPr>
              <a:t> dans </a:t>
            </a:r>
            <a:r>
              <a:rPr lang="en-US" err="1">
                <a:latin typeface="Calibri"/>
                <a:ea typeface="Calibri"/>
                <a:cs typeface="Calibri"/>
              </a:rPr>
              <a:t>laquelle</a:t>
            </a:r>
            <a:r>
              <a:rPr lang="en-US">
                <a:latin typeface="Calibri"/>
                <a:ea typeface="Calibri"/>
                <a:cs typeface="Calibri"/>
              </a:rPr>
              <a:t> </a:t>
            </a:r>
            <a:r>
              <a:rPr lang="en-US" err="1">
                <a:latin typeface="Calibri"/>
                <a:ea typeface="Calibri"/>
                <a:cs typeface="Calibri"/>
              </a:rPr>
              <a:t>s'inscrit</a:t>
            </a:r>
            <a:r>
              <a:rPr lang="en-US">
                <a:latin typeface="Calibri"/>
                <a:ea typeface="Calibri"/>
                <a:cs typeface="Calibri"/>
              </a:rPr>
              <a:t> </a:t>
            </a:r>
            <a:r>
              <a:rPr lang="en-US" err="1">
                <a:latin typeface="Calibri"/>
                <a:ea typeface="Calibri"/>
                <a:cs typeface="Calibri"/>
              </a:rPr>
              <a:t>notre</a:t>
            </a:r>
            <a:r>
              <a:rPr lang="en-US">
                <a:latin typeface="Calibri"/>
                <a:ea typeface="Calibri"/>
                <a:cs typeface="Calibri"/>
              </a:rPr>
              <a:t> </a:t>
            </a:r>
            <a:r>
              <a:rPr lang="en-US" err="1">
                <a:latin typeface="Calibri"/>
                <a:ea typeface="Calibri"/>
                <a:cs typeface="Calibri"/>
              </a:rPr>
              <a:t>réflexion</a:t>
            </a:r>
            <a:r>
              <a:rPr lang="en-US">
                <a:latin typeface="Calibri"/>
                <a:ea typeface="Calibri"/>
                <a:cs typeface="Calibri"/>
              </a:rPr>
              <a:t>. Nous vous </a:t>
            </a:r>
            <a:r>
              <a:rPr lang="en-US" err="1">
                <a:latin typeface="Calibri"/>
                <a:ea typeface="Calibri"/>
                <a:cs typeface="Calibri"/>
              </a:rPr>
              <a:t>présenterons</a:t>
            </a:r>
            <a:r>
              <a:rPr lang="en-US">
                <a:latin typeface="Calibri"/>
                <a:ea typeface="Calibri"/>
                <a:cs typeface="Calibri"/>
              </a:rPr>
              <a:t> les </a:t>
            </a:r>
            <a:r>
              <a:rPr lang="en-US" err="1">
                <a:latin typeface="Calibri"/>
                <a:ea typeface="Calibri"/>
                <a:cs typeface="Calibri"/>
              </a:rPr>
              <a:t>outils</a:t>
            </a:r>
            <a:r>
              <a:rPr lang="en-US">
                <a:latin typeface="Calibri"/>
                <a:ea typeface="Calibri"/>
                <a:cs typeface="Calibri"/>
              </a:rPr>
              <a:t> </a:t>
            </a:r>
            <a:r>
              <a:rPr lang="en-US" err="1">
                <a:latin typeface="Calibri"/>
                <a:ea typeface="Calibri"/>
                <a:cs typeface="Calibri"/>
              </a:rPr>
              <a:t>construits</a:t>
            </a:r>
            <a:r>
              <a:rPr lang="en-US">
                <a:latin typeface="Calibri"/>
                <a:ea typeface="Calibri"/>
                <a:cs typeface="Calibri"/>
              </a:rPr>
              <a:t> et les productions </a:t>
            </a:r>
            <a:r>
              <a:rPr lang="en-US" err="1">
                <a:latin typeface="Calibri"/>
                <a:ea typeface="Calibri"/>
                <a:cs typeface="Calibri"/>
              </a:rPr>
              <a:t>d'élèves</a:t>
            </a:r>
          </a:p>
          <a:p>
            <a:endParaRPr lang="en-US">
              <a:latin typeface="Calibri"/>
              <a:ea typeface="Calibri"/>
              <a:cs typeface="Calibri"/>
            </a:endParaRPr>
          </a:p>
          <a:p>
            <a:r>
              <a:rPr lang="en-US">
                <a:latin typeface="Calibri"/>
                <a:ea typeface="Calibri"/>
                <a:cs typeface="Calibri"/>
              </a:rPr>
              <a:t>Nous </a:t>
            </a:r>
            <a:r>
              <a:rPr lang="en-US" err="1">
                <a:latin typeface="Calibri"/>
                <a:ea typeface="Calibri"/>
                <a:cs typeface="Calibri"/>
              </a:rPr>
              <a:t>ouvrirons</a:t>
            </a:r>
            <a:r>
              <a:rPr lang="en-US">
                <a:latin typeface="Calibri"/>
                <a:ea typeface="Calibri"/>
                <a:cs typeface="Calibri"/>
              </a:rPr>
              <a:t> ensuite un temps de </a:t>
            </a:r>
            <a:r>
              <a:rPr lang="en-US" err="1">
                <a:latin typeface="Calibri"/>
                <a:ea typeface="Calibri"/>
                <a:cs typeface="Calibri"/>
              </a:rPr>
              <a:t>réflexion</a:t>
            </a:r>
            <a:r>
              <a:rPr lang="en-US">
                <a:latin typeface="Calibri"/>
                <a:ea typeface="Calibri"/>
                <a:cs typeface="Calibri"/>
              </a:rPr>
              <a:t> </a:t>
            </a:r>
            <a:r>
              <a:rPr lang="en-US" err="1">
                <a:latin typeface="Calibri"/>
                <a:ea typeface="Calibri"/>
                <a:cs typeface="Calibri"/>
              </a:rPr>
              <a:t>commun</a:t>
            </a:r>
            <a:r>
              <a:rPr lang="en-US">
                <a:latin typeface="Calibri"/>
                <a:ea typeface="Calibri"/>
                <a:cs typeface="Calibri"/>
              </a:rPr>
              <a:t> </a:t>
            </a:r>
            <a:r>
              <a:rPr lang="en-US" err="1">
                <a:latin typeface="Calibri"/>
                <a:ea typeface="Calibri"/>
                <a:cs typeface="Calibri"/>
              </a:rPr>
              <a:t>puis</a:t>
            </a:r>
            <a:r>
              <a:rPr lang="en-US">
                <a:latin typeface="Calibri"/>
                <a:ea typeface="Calibri"/>
                <a:cs typeface="Calibri"/>
              </a:rPr>
              <a:t> nous </a:t>
            </a:r>
            <a:r>
              <a:rPr lang="en-US" err="1">
                <a:latin typeface="Calibri"/>
                <a:ea typeface="Calibri"/>
                <a:cs typeface="Calibri"/>
              </a:rPr>
              <a:t>chercherons</a:t>
            </a:r>
            <a:r>
              <a:rPr lang="en-US">
                <a:latin typeface="Calibri"/>
                <a:ea typeface="Calibri"/>
                <a:cs typeface="Calibri"/>
              </a:rPr>
              <a:t> à </a:t>
            </a:r>
            <a:r>
              <a:rPr lang="en-US" err="1">
                <a:latin typeface="Calibri"/>
                <a:ea typeface="Calibri"/>
                <a:cs typeface="Calibri"/>
              </a:rPr>
              <a:t>relever</a:t>
            </a:r>
            <a:r>
              <a:rPr lang="en-US">
                <a:latin typeface="Calibri"/>
                <a:ea typeface="Calibri"/>
                <a:cs typeface="Calibri"/>
              </a:rPr>
              <a:t> le </a:t>
            </a:r>
            <a:r>
              <a:rPr lang="en-US" err="1">
                <a:latin typeface="Calibri"/>
                <a:ea typeface="Calibri"/>
                <a:cs typeface="Calibri"/>
              </a:rPr>
              <a:t>défi</a:t>
            </a:r>
            <a:r>
              <a:rPr lang="en-US">
                <a:latin typeface="Calibri"/>
                <a:ea typeface="Calibri"/>
                <a:cs typeface="Calibri"/>
              </a:rPr>
              <a:t> du jour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semble</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pensant le </a:t>
            </a:r>
            <a:r>
              <a:rPr lang="en-US" err="1">
                <a:latin typeface="Calibri"/>
                <a:ea typeface="Calibri"/>
                <a:cs typeface="Calibri"/>
              </a:rPr>
              <a:t>soutien</a:t>
            </a:r>
            <a:r>
              <a:rPr lang="en-US">
                <a:latin typeface="Calibri"/>
                <a:ea typeface="Calibri"/>
                <a:cs typeface="Calibri"/>
              </a:rPr>
              <a:t> de </a:t>
            </a:r>
            <a:r>
              <a:rPr lang="en-US" err="1">
                <a:latin typeface="Calibri"/>
                <a:ea typeface="Calibri"/>
                <a:cs typeface="Calibri"/>
              </a:rPr>
              <a:t>l'apprentissage</a:t>
            </a:r>
            <a:r>
              <a:rPr lang="en-US">
                <a:latin typeface="Calibri"/>
                <a:ea typeface="Calibri"/>
                <a:cs typeface="Calibri"/>
              </a:rPr>
              <a:t> par la </a:t>
            </a:r>
            <a:r>
              <a:rPr lang="en-US" err="1">
                <a:latin typeface="Calibri"/>
                <a:ea typeface="Calibri"/>
                <a:cs typeface="Calibri"/>
              </a:rPr>
              <a:t>définition</a:t>
            </a:r>
            <a:r>
              <a:rPr lang="en-US">
                <a:latin typeface="Calibri"/>
                <a:ea typeface="Calibri"/>
                <a:cs typeface="Calibri"/>
              </a:rPr>
              <a:t> des </a:t>
            </a:r>
            <a:r>
              <a:rPr lang="en-US" err="1">
                <a:latin typeface="Calibri"/>
                <a:ea typeface="Calibri"/>
                <a:cs typeface="Calibri"/>
              </a:rPr>
              <a:t>critères</a:t>
            </a:r>
            <a:r>
              <a:rPr lang="en-US">
                <a:latin typeface="Calibri"/>
                <a:ea typeface="Calibri"/>
                <a:cs typeface="Calibri"/>
              </a:rPr>
              <a:t> </a:t>
            </a:r>
            <a:r>
              <a:rPr lang="en-US" err="1">
                <a:latin typeface="Calibri"/>
                <a:ea typeface="Calibri"/>
                <a:cs typeface="Calibri"/>
              </a:rPr>
              <a:t>d'évaluation</a:t>
            </a:r>
            <a:r>
              <a:rPr lang="en-US">
                <a:latin typeface="Calibri"/>
                <a:ea typeface="Calibri"/>
                <a:cs typeface="Calibri"/>
              </a:rPr>
              <a:t> dans </a:t>
            </a:r>
            <a:r>
              <a:rPr lang="en-US" err="1">
                <a:latin typeface="Calibri"/>
                <a:ea typeface="Calibri"/>
                <a:cs typeface="Calibri"/>
              </a:rPr>
              <a:t>d'autres</a:t>
            </a:r>
            <a:r>
              <a:rPr lang="en-US">
                <a:latin typeface="Calibri"/>
                <a:ea typeface="Calibri"/>
                <a:cs typeface="Calibri"/>
              </a:rPr>
              <a:t> disciplines et surtout dans </a:t>
            </a:r>
            <a:r>
              <a:rPr lang="en-US" err="1">
                <a:latin typeface="Calibri"/>
                <a:ea typeface="Calibri"/>
                <a:cs typeface="Calibri"/>
              </a:rPr>
              <a:t>vos</a:t>
            </a:r>
            <a:r>
              <a:rPr lang="en-US">
                <a:latin typeface="Calibri"/>
                <a:ea typeface="Calibri"/>
                <a:cs typeface="Calibri"/>
              </a:rPr>
              <a:t> </a:t>
            </a:r>
            <a:r>
              <a:rPr lang="en-US" err="1">
                <a:latin typeface="Calibri"/>
                <a:ea typeface="Calibri"/>
                <a:cs typeface="Calibri"/>
              </a:rPr>
              <a:t>différents</a:t>
            </a:r>
            <a:r>
              <a:rPr lang="en-US">
                <a:latin typeface="Calibri"/>
                <a:ea typeface="Calibri"/>
                <a:cs typeface="Calibri"/>
              </a:rPr>
              <a:t> </a:t>
            </a:r>
            <a:r>
              <a:rPr lang="en-US" err="1">
                <a:latin typeface="Calibri"/>
                <a:ea typeface="Calibri"/>
                <a:cs typeface="Calibri"/>
              </a:rPr>
              <a:t>contextes</a:t>
            </a:r>
            <a:r>
              <a:rPr lang="en-US">
                <a:latin typeface="Calibri"/>
                <a:ea typeface="Calibri"/>
                <a:cs typeface="Calibri"/>
              </a:rPr>
              <a:t>. </a:t>
            </a:r>
          </a:p>
          <a:p>
            <a:endParaRPr lang="en-US">
              <a:latin typeface="Calibri"/>
              <a:ea typeface="Calibri"/>
              <a:cs typeface="Calibri"/>
            </a:endParaRPr>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2</a:t>
            </a:fld>
            <a:endParaRPr lang="fr-CH"/>
          </a:p>
        </p:txBody>
      </p:sp>
    </p:spTree>
    <p:extLst>
      <p:ext uri="{BB962C8B-B14F-4D97-AF65-F5344CB8AC3E}">
        <p14:creationId xmlns:p14="http://schemas.microsoft.com/office/powerpoint/2010/main" val="3618891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Catherine 1'</a:t>
            </a:r>
          </a:p>
          <a:p>
            <a:r>
              <a:rPr lang="en-US" err="1">
                <a:latin typeface="Calibri"/>
                <a:ea typeface="Calibri"/>
                <a:cs typeface="Calibri"/>
              </a:rPr>
              <a:t>S'agissant</a:t>
            </a:r>
            <a:r>
              <a:rPr lang="en-US">
                <a:latin typeface="Calibri"/>
                <a:ea typeface="Calibri"/>
                <a:cs typeface="Calibri"/>
              </a:rPr>
              <a:t> du </a:t>
            </a:r>
            <a:r>
              <a:rPr lang="en-US" err="1">
                <a:latin typeface="Calibri"/>
                <a:ea typeface="Calibri"/>
                <a:cs typeface="Calibri"/>
              </a:rPr>
              <a:t>contexte</a:t>
            </a:r>
            <a:r>
              <a:rPr lang="en-US">
                <a:latin typeface="Calibri"/>
                <a:ea typeface="Calibri"/>
                <a:cs typeface="Calibri"/>
              </a:rPr>
              <a:t>, </a:t>
            </a:r>
            <a:r>
              <a:rPr lang="en-US" err="1">
                <a:latin typeface="Calibri"/>
                <a:ea typeface="Calibri"/>
                <a:cs typeface="Calibri"/>
              </a:rPr>
              <a:t>prenons</a:t>
            </a:r>
            <a:r>
              <a:rPr lang="en-US">
                <a:latin typeface="Calibri"/>
                <a:ea typeface="Calibri"/>
                <a:cs typeface="Calibri"/>
              </a:rPr>
              <a:t> </a:t>
            </a:r>
            <a:r>
              <a:rPr lang="en-US" err="1">
                <a:latin typeface="Calibri"/>
                <a:ea typeface="Calibri"/>
                <a:cs typeface="Calibri"/>
              </a:rPr>
              <a:t>quelques</a:t>
            </a:r>
            <a:r>
              <a:rPr lang="en-US">
                <a:latin typeface="Calibri"/>
                <a:ea typeface="Calibri"/>
                <a:cs typeface="Calibri"/>
              </a:rPr>
              <a:t> </a:t>
            </a:r>
            <a:r>
              <a:rPr lang="en-US" err="1">
                <a:latin typeface="Calibri"/>
                <a:ea typeface="Calibri"/>
                <a:cs typeface="Calibri"/>
              </a:rPr>
              <a:t>secondes</a:t>
            </a:r>
            <a:r>
              <a:rPr lang="en-US">
                <a:latin typeface="Calibri"/>
                <a:ea typeface="Calibri"/>
                <a:cs typeface="Calibri"/>
              </a:rPr>
              <a:t> sur le nouveau moyen </a:t>
            </a:r>
            <a:r>
              <a:rPr lang="en-US" err="1">
                <a:latin typeface="Calibri"/>
                <a:ea typeface="Calibri"/>
                <a:cs typeface="Calibri"/>
              </a:rPr>
              <a:t>d'enseignement</a:t>
            </a:r>
            <a:r>
              <a:rPr lang="en-US">
                <a:latin typeface="Calibri"/>
                <a:ea typeface="Calibri"/>
                <a:cs typeface="Calibri"/>
              </a:rPr>
              <a:t> du français qui a </a:t>
            </a:r>
            <a:r>
              <a:rPr lang="en-US" err="1">
                <a:latin typeface="Calibri"/>
                <a:ea typeface="Calibri"/>
                <a:cs typeface="Calibri"/>
              </a:rPr>
              <a:t>été</a:t>
            </a:r>
            <a:r>
              <a:rPr lang="en-US">
                <a:latin typeface="Calibri"/>
                <a:ea typeface="Calibri"/>
                <a:cs typeface="Calibri"/>
              </a:rPr>
              <a:t> </a:t>
            </a:r>
            <a:r>
              <a:rPr lang="en-US" err="1">
                <a:latin typeface="Calibri"/>
                <a:ea typeface="Calibri"/>
                <a:cs typeface="Calibri"/>
              </a:rPr>
              <a:t>implémenté</a:t>
            </a:r>
            <a:r>
              <a:rPr lang="en-US">
                <a:latin typeface="Calibri"/>
                <a:ea typeface="Calibri"/>
                <a:cs typeface="Calibri"/>
              </a:rPr>
              <a:t> </a:t>
            </a:r>
            <a:r>
              <a:rPr lang="en-US" err="1">
                <a:latin typeface="Calibri"/>
                <a:ea typeface="Calibri"/>
                <a:cs typeface="Calibri"/>
              </a:rPr>
              <a:t>progressivement</a:t>
            </a:r>
            <a:r>
              <a:rPr lang="en-US">
                <a:latin typeface="Calibri"/>
                <a:ea typeface="Calibri"/>
                <a:cs typeface="Calibri"/>
              </a:rPr>
              <a:t> dans les classes </a:t>
            </a:r>
            <a:r>
              <a:rPr lang="en-US" err="1">
                <a:latin typeface="Calibri"/>
                <a:ea typeface="Calibri"/>
                <a:cs typeface="Calibri"/>
              </a:rPr>
              <a:t>romandes</a:t>
            </a:r>
            <a:r>
              <a:rPr lang="en-US">
                <a:latin typeface="Calibri"/>
                <a:ea typeface="Calibri"/>
                <a:cs typeface="Calibri"/>
              </a:rPr>
              <a:t> </a:t>
            </a:r>
            <a:r>
              <a:rPr lang="en-US" err="1">
                <a:latin typeface="Calibri"/>
                <a:ea typeface="Calibri"/>
                <a:cs typeface="Calibri"/>
              </a:rPr>
              <a:t>depuis</a:t>
            </a:r>
            <a:r>
              <a:rPr lang="en-US">
                <a:latin typeface="Calibri"/>
                <a:ea typeface="Calibri"/>
                <a:cs typeface="Calibri"/>
              </a:rPr>
              <a:t> </a:t>
            </a:r>
            <a:r>
              <a:rPr lang="en-US" err="1">
                <a:latin typeface="Calibri"/>
                <a:ea typeface="Calibri"/>
                <a:cs typeface="Calibri"/>
              </a:rPr>
              <a:t>l'automne</a:t>
            </a:r>
            <a:r>
              <a:rPr lang="en-US">
                <a:latin typeface="Calibri"/>
                <a:ea typeface="Calibri"/>
                <a:cs typeface="Calibri"/>
              </a:rPr>
              <a:t> 2023. </a:t>
            </a:r>
          </a:p>
          <a:p>
            <a:r>
              <a:rPr lang="en-US">
                <a:latin typeface="Calibri"/>
                <a:ea typeface="Calibri"/>
                <a:cs typeface="Calibri"/>
              </a:rPr>
              <a:t>Il est à </a:t>
            </a:r>
            <a:r>
              <a:rPr lang="en-US" err="1">
                <a:latin typeface="Calibri"/>
                <a:ea typeface="Calibri"/>
                <a:cs typeface="Calibri"/>
              </a:rPr>
              <a:t>présent</a:t>
            </a:r>
            <a:r>
              <a:rPr lang="en-US">
                <a:latin typeface="Calibri"/>
                <a:ea typeface="Calibri"/>
                <a:cs typeface="Calibri"/>
              </a:rPr>
              <a:t> dans </a:t>
            </a:r>
            <a:r>
              <a:rPr lang="en-US" err="1">
                <a:latin typeface="Calibri"/>
                <a:ea typeface="Calibri"/>
                <a:cs typeface="Calibri"/>
              </a:rPr>
              <a:t>toutes</a:t>
            </a:r>
            <a:r>
              <a:rPr lang="en-US">
                <a:latin typeface="Calibri"/>
                <a:ea typeface="Calibri"/>
                <a:cs typeface="Calibri"/>
              </a:rPr>
              <a:t> les classes de la 1e à la 8e et </a:t>
            </a:r>
            <a:r>
              <a:rPr lang="en-US" err="1">
                <a:latin typeface="Calibri"/>
                <a:ea typeface="Calibri"/>
                <a:cs typeface="Calibri"/>
              </a:rPr>
              <a:t>rentrera</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vigueur</a:t>
            </a:r>
            <a:r>
              <a:rPr lang="en-US">
                <a:latin typeface="Calibri"/>
                <a:ea typeface="Calibri"/>
                <a:cs typeface="Calibri"/>
              </a:rPr>
              <a:t> </a:t>
            </a:r>
            <a:r>
              <a:rPr lang="en-US" err="1">
                <a:latin typeface="Calibri"/>
                <a:ea typeface="Calibri"/>
                <a:cs typeface="Calibri"/>
              </a:rPr>
              <a:t>progressivement</a:t>
            </a:r>
            <a:r>
              <a:rPr lang="en-US">
                <a:latin typeface="Calibri"/>
                <a:ea typeface="Calibri"/>
                <a:cs typeface="Calibri"/>
              </a:rPr>
              <a:t> dans les classes de 9-10-et 11e. </a:t>
            </a:r>
            <a:endParaRPr lang="en-US"/>
          </a:p>
          <a:p>
            <a:endParaRPr lang="en-US">
              <a:latin typeface="Calibri"/>
              <a:ea typeface="Calibri"/>
              <a:cs typeface="Calibri"/>
            </a:endParaRPr>
          </a:p>
          <a:p>
            <a:r>
              <a:rPr lang="en-US" err="1">
                <a:latin typeface="Calibri"/>
                <a:ea typeface="Calibri"/>
                <a:cs typeface="Calibri"/>
              </a:rPr>
              <a:t>Aujourd'hui</a:t>
            </a:r>
            <a:r>
              <a:rPr lang="en-US">
                <a:latin typeface="Calibri"/>
                <a:ea typeface="Calibri"/>
                <a:cs typeface="Calibri"/>
              </a:rPr>
              <a:t>, pour </a:t>
            </a:r>
            <a:r>
              <a:rPr lang="en-US" err="1">
                <a:latin typeface="Calibri"/>
                <a:ea typeface="Calibri"/>
                <a:cs typeface="Calibri"/>
              </a:rPr>
              <a:t>notre</a:t>
            </a:r>
            <a:r>
              <a:rPr lang="en-US">
                <a:latin typeface="Calibri"/>
                <a:ea typeface="Calibri"/>
                <a:cs typeface="Calibri"/>
              </a:rPr>
              <a:t> </a:t>
            </a:r>
            <a:r>
              <a:rPr lang="en-US" err="1">
                <a:latin typeface="Calibri"/>
                <a:ea typeface="Calibri"/>
                <a:cs typeface="Calibri"/>
              </a:rPr>
              <a:t>présentation</a:t>
            </a:r>
            <a:r>
              <a:rPr lang="en-US">
                <a:latin typeface="Calibri"/>
                <a:ea typeface="Calibri"/>
                <a:cs typeface="Calibri"/>
              </a:rPr>
              <a:t> nous </a:t>
            </a:r>
            <a:r>
              <a:rPr lang="en-US" err="1">
                <a:latin typeface="Calibri"/>
                <a:ea typeface="Calibri"/>
                <a:cs typeface="Calibri"/>
              </a:rPr>
              <a:t>souhaitons</a:t>
            </a:r>
            <a:r>
              <a:rPr lang="en-US">
                <a:latin typeface="Calibri"/>
                <a:ea typeface="Calibri"/>
                <a:cs typeface="Calibri"/>
              </a:rPr>
              <a:t> </a:t>
            </a:r>
            <a:r>
              <a:rPr lang="en-US" err="1">
                <a:latin typeface="Calibri"/>
                <a:ea typeface="Calibri"/>
                <a:cs typeface="Calibri"/>
              </a:rPr>
              <a:t>mettre</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lumière </a:t>
            </a:r>
            <a:r>
              <a:rPr lang="en-US" err="1">
                <a:latin typeface="Calibri"/>
                <a:ea typeface="Calibri"/>
                <a:cs typeface="Calibri"/>
              </a:rPr>
              <a:t>quelques</a:t>
            </a:r>
            <a:r>
              <a:rPr lang="en-US">
                <a:latin typeface="Calibri"/>
                <a:ea typeface="Calibri"/>
                <a:cs typeface="Calibri"/>
              </a:rPr>
              <a:t> </a:t>
            </a:r>
            <a:r>
              <a:rPr lang="en-US" err="1">
                <a:latin typeface="Calibri"/>
                <a:ea typeface="Calibri"/>
                <a:cs typeface="Calibri"/>
              </a:rPr>
              <a:t>éléments</a:t>
            </a:r>
            <a:r>
              <a:rPr lang="en-US">
                <a:latin typeface="Calibri"/>
                <a:ea typeface="Calibri"/>
                <a:cs typeface="Calibri"/>
              </a:rPr>
              <a:t> de </a:t>
            </a:r>
            <a:r>
              <a:rPr lang="en-US" err="1">
                <a:latin typeface="Calibri"/>
                <a:ea typeface="Calibri"/>
                <a:cs typeface="Calibri"/>
              </a:rPr>
              <a:t>ces</a:t>
            </a:r>
            <a:r>
              <a:rPr lang="en-US">
                <a:latin typeface="Calibri"/>
                <a:ea typeface="Calibri"/>
                <a:cs typeface="Calibri"/>
              </a:rPr>
              <a:t> MER </a:t>
            </a:r>
            <a:r>
              <a:rPr lang="en-US" err="1">
                <a:latin typeface="Calibri"/>
                <a:ea typeface="Calibri"/>
                <a:cs typeface="Calibri"/>
              </a:rPr>
              <a:t>écrits</a:t>
            </a:r>
            <a:r>
              <a:rPr lang="en-US">
                <a:latin typeface="Calibri"/>
                <a:ea typeface="Calibri"/>
                <a:cs typeface="Calibri"/>
              </a:rPr>
              <a:t> par des </a:t>
            </a:r>
            <a:r>
              <a:rPr lang="en-US" err="1">
                <a:latin typeface="Calibri"/>
                <a:ea typeface="Calibri"/>
                <a:cs typeface="Calibri"/>
              </a:rPr>
              <a:t>romands</a:t>
            </a:r>
            <a:r>
              <a:rPr lang="en-US">
                <a:latin typeface="Calibri"/>
                <a:ea typeface="Calibri"/>
                <a:cs typeface="Calibri"/>
              </a:rPr>
              <a:t> pour </a:t>
            </a:r>
            <a:r>
              <a:rPr lang="en-US" err="1">
                <a:latin typeface="Calibri"/>
                <a:ea typeface="Calibri"/>
                <a:cs typeface="Calibri"/>
              </a:rPr>
              <a:t>nos</a:t>
            </a:r>
            <a:r>
              <a:rPr lang="en-US">
                <a:latin typeface="Calibri"/>
                <a:ea typeface="Calibri"/>
                <a:cs typeface="Calibri"/>
              </a:rPr>
              <a:t> classes </a:t>
            </a:r>
            <a:r>
              <a:rPr lang="en-US" err="1">
                <a:latin typeface="Calibri"/>
                <a:ea typeface="Calibri"/>
                <a:cs typeface="Calibri"/>
              </a:rPr>
              <a:t>romandes</a:t>
            </a:r>
            <a:r>
              <a:rPr lang="en-US">
                <a:latin typeface="Calibri"/>
                <a:ea typeface="Calibri"/>
                <a:cs typeface="Calibri"/>
              </a:rPr>
              <a:t> et </a:t>
            </a:r>
            <a:r>
              <a:rPr lang="en-US" err="1">
                <a:latin typeface="Calibri"/>
                <a:ea typeface="Calibri"/>
                <a:cs typeface="Calibri"/>
              </a:rPr>
              <a:t>en</a:t>
            </a:r>
            <a:r>
              <a:rPr lang="en-US">
                <a:latin typeface="Calibri"/>
                <a:ea typeface="Calibri"/>
                <a:cs typeface="Calibri"/>
              </a:rPr>
              <a:t> lien </a:t>
            </a:r>
            <a:r>
              <a:rPr lang="en-US" err="1">
                <a:latin typeface="Calibri"/>
                <a:ea typeface="Calibri"/>
                <a:cs typeface="Calibri"/>
              </a:rPr>
              <a:t>étroit</a:t>
            </a:r>
            <a:r>
              <a:rPr lang="en-US">
                <a:latin typeface="Calibri"/>
                <a:ea typeface="Calibri"/>
                <a:cs typeface="Calibri"/>
              </a:rPr>
              <a:t> avec le Plan </a:t>
            </a:r>
            <a:r>
              <a:rPr lang="en-US" err="1">
                <a:latin typeface="Calibri"/>
                <a:ea typeface="Calibri"/>
                <a:cs typeface="Calibri"/>
              </a:rPr>
              <a:t>d'Etudes</a:t>
            </a:r>
            <a:r>
              <a:rPr lang="en-US">
                <a:latin typeface="Calibri"/>
                <a:ea typeface="Calibri"/>
                <a:cs typeface="Calibri"/>
              </a:rPr>
              <a:t>.</a:t>
            </a:r>
          </a:p>
          <a:p>
            <a:endParaRPr lang="en-US">
              <a:latin typeface="Calibri"/>
              <a:ea typeface="Calibri"/>
              <a:cs typeface="Calibri"/>
            </a:endParaRPr>
          </a:p>
          <a:p>
            <a:r>
              <a:rPr lang="en-US">
                <a:latin typeface="Calibri"/>
                <a:ea typeface="Calibri"/>
                <a:cs typeface="Calibri"/>
              </a:rPr>
              <a:t>Tout </a:t>
            </a:r>
            <a:r>
              <a:rPr lang="en-US" err="1">
                <a:latin typeface="Calibri"/>
                <a:ea typeface="Calibri"/>
                <a:cs typeface="Calibri"/>
              </a:rPr>
              <a:t>d'abord</a:t>
            </a:r>
            <a:r>
              <a:rPr lang="en-US">
                <a:latin typeface="Calibri"/>
                <a:ea typeface="Calibri"/>
                <a:cs typeface="Calibri"/>
              </a:rPr>
              <a:t>, les </a:t>
            </a:r>
            <a:r>
              <a:rPr lang="en-US" err="1">
                <a:latin typeface="Calibri"/>
                <a:ea typeface="Calibri"/>
                <a:cs typeface="Calibri"/>
              </a:rPr>
              <a:t>élèves</a:t>
            </a:r>
            <a:r>
              <a:rPr lang="en-US">
                <a:latin typeface="Calibri"/>
                <a:ea typeface="Calibri"/>
                <a:cs typeface="Calibri"/>
              </a:rPr>
              <a:t> </a:t>
            </a:r>
            <a:r>
              <a:rPr lang="en-US" err="1">
                <a:latin typeface="Calibri"/>
                <a:ea typeface="Calibri"/>
                <a:cs typeface="Calibri"/>
              </a:rPr>
              <a:t>sont</a:t>
            </a:r>
            <a:r>
              <a:rPr lang="en-US">
                <a:latin typeface="Calibri"/>
                <a:ea typeface="Calibri"/>
                <a:cs typeface="Calibri"/>
              </a:rPr>
              <a:t> </a:t>
            </a:r>
            <a:r>
              <a:rPr lang="en-US" err="1">
                <a:latin typeface="Calibri"/>
                <a:ea typeface="Calibri"/>
                <a:cs typeface="Calibri"/>
              </a:rPr>
              <a:t>invités</a:t>
            </a:r>
            <a:r>
              <a:rPr lang="en-US">
                <a:latin typeface="Calibri"/>
                <a:ea typeface="Calibri"/>
                <a:cs typeface="Calibri"/>
              </a:rPr>
              <a:t> à </a:t>
            </a:r>
            <a:r>
              <a:rPr lang="en-US" err="1">
                <a:latin typeface="Calibri"/>
                <a:ea typeface="Calibri"/>
                <a:cs typeface="Calibri"/>
              </a:rPr>
              <a:t>travailler</a:t>
            </a:r>
            <a:r>
              <a:rPr lang="en-US">
                <a:latin typeface="Calibri"/>
                <a:ea typeface="Calibri"/>
                <a:cs typeface="Calibri"/>
              </a:rPr>
              <a:t> les genres de </a:t>
            </a:r>
            <a:r>
              <a:rPr lang="en-US" err="1">
                <a:latin typeface="Calibri"/>
                <a:ea typeface="Calibri"/>
                <a:cs typeface="Calibri"/>
              </a:rPr>
              <a:t>texte</a:t>
            </a:r>
            <a:r>
              <a:rPr lang="en-US">
                <a:latin typeface="Calibri"/>
                <a:ea typeface="Calibri"/>
                <a:cs typeface="Calibri"/>
              </a:rPr>
              <a:t> à travers des </a:t>
            </a:r>
            <a:r>
              <a:rPr lang="en-US" err="1">
                <a:latin typeface="Calibri"/>
                <a:ea typeface="Calibri"/>
                <a:cs typeface="Calibri"/>
              </a:rPr>
              <a:t>parcours</a:t>
            </a:r>
            <a:r>
              <a:rPr lang="en-US">
                <a:latin typeface="Calibri"/>
                <a:ea typeface="Calibri"/>
                <a:cs typeface="Calibri"/>
              </a:rPr>
              <a:t> qui les </a:t>
            </a:r>
            <a:r>
              <a:rPr lang="en-US" err="1">
                <a:latin typeface="Calibri"/>
                <a:ea typeface="Calibri"/>
                <a:cs typeface="Calibri"/>
              </a:rPr>
              <a:t>invitent</a:t>
            </a:r>
            <a:r>
              <a:rPr lang="en-US">
                <a:latin typeface="Calibri"/>
                <a:ea typeface="Calibri"/>
                <a:cs typeface="Calibri"/>
              </a:rPr>
              <a:t> à </a:t>
            </a:r>
            <a:r>
              <a:rPr lang="en-US" err="1">
                <a:latin typeface="Calibri"/>
                <a:ea typeface="Calibri"/>
                <a:cs typeface="Calibri"/>
              </a:rPr>
              <a:t>comprendre</a:t>
            </a:r>
            <a:r>
              <a:rPr lang="en-US">
                <a:latin typeface="Calibri"/>
                <a:ea typeface="Calibri"/>
                <a:cs typeface="Calibri"/>
              </a:rPr>
              <a:t> et à </a:t>
            </a:r>
            <a:r>
              <a:rPr lang="en-US" err="1">
                <a:latin typeface="Calibri"/>
                <a:ea typeface="Calibri"/>
                <a:cs typeface="Calibri"/>
              </a:rPr>
              <a:t>produire</a:t>
            </a:r>
            <a:r>
              <a:rPr lang="en-US">
                <a:latin typeface="Calibri"/>
                <a:ea typeface="Calibri"/>
                <a:cs typeface="Calibri"/>
              </a:rPr>
              <a:t> un </a:t>
            </a:r>
            <a:r>
              <a:rPr lang="en-US" err="1">
                <a:latin typeface="Calibri"/>
                <a:ea typeface="Calibri"/>
                <a:cs typeface="Calibri"/>
              </a:rPr>
              <a:t>texte</a:t>
            </a:r>
            <a:r>
              <a:rPr lang="en-US">
                <a:latin typeface="Calibri"/>
                <a:ea typeface="Calibri"/>
                <a:cs typeface="Calibri"/>
              </a:rPr>
              <a:t> à </a:t>
            </a:r>
            <a:r>
              <a:rPr lang="en-US" err="1">
                <a:latin typeface="Calibri"/>
                <a:ea typeface="Calibri"/>
                <a:cs typeface="Calibri"/>
              </a:rPr>
              <a:t>l'oral</a:t>
            </a:r>
            <a:r>
              <a:rPr lang="en-US">
                <a:latin typeface="Calibri"/>
                <a:ea typeface="Calibri"/>
                <a:cs typeface="Calibri"/>
              </a:rPr>
              <a:t> </a:t>
            </a:r>
            <a:r>
              <a:rPr lang="en-US" err="1">
                <a:latin typeface="Calibri"/>
                <a:ea typeface="Calibri"/>
                <a:cs typeface="Calibri"/>
              </a:rPr>
              <a:t>ou</a:t>
            </a:r>
            <a:r>
              <a:rPr lang="en-US">
                <a:latin typeface="Calibri"/>
                <a:ea typeface="Calibri"/>
                <a:cs typeface="Calibri"/>
              </a:rPr>
              <a:t> à </a:t>
            </a:r>
            <a:r>
              <a:rPr lang="en-US" err="1">
                <a:latin typeface="Calibri"/>
                <a:ea typeface="Calibri"/>
                <a:cs typeface="Calibri"/>
              </a:rPr>
              <a:t>l'écrit</a:t>
            </a:r>
            <a:r>
              <a:rPr lang="en-US">
                <a:latin typeface="Calibri"/>
                <a:ea typeface="Calibri"/>
                <a:cs typeface="Calibri"/>
              </a:rPr>
              <a:t>. </a:t>
            </a:r>
          </a:p>
          <a:p>
            <a:r>
              <a:rPr lang="en-US" err="1">
                <a:latin typeface="Calibri"/>
                <a:ea typeface="Calibri"/>
                <a:cs typeface="Calibri"/>
              </a:rPr>
              <a:t>L'enseignement</a:t>
            </a:r>
            <a:r>
              <a:rPr lang="en-US">
                <a:latin typeface="Calibri"/>
                <a:ea typeface="Calibri"/>
                <a:cs typeface="Calibri"/>
              </a:rPr>
              <a:t> </a:t>
            </a:r>
            <a:r>
              <a:rPr lang="en-US" err="1">
                <a:latin typeface="Calibri"/>
                <a:ea typeface="Calibri"/>
                <a:cs typeface="Calibri"/>
              </a:rPr>
              <a:t>proposé</a:t>
            </a:r>
            <a:r>
              <a:rPr lang="en-US">
                <a:latin typeface="Calibri"/>
                <a:ea typeface="Calibri"/>
                <a:cs typeface="Calibri"/>
              </a:rPr>
              <a:t> est </a:t>
            </a:r>
            <a:r>
              <a:rPr lang="en-US" err="1">
                <a:latin typeface="Calibri"/>
                <a:ea typeface="Calibri"/>
                <a:cs typeface="Calibri"/>
              </a:rPr>
              <a:t>spiralaire</a:t>
            </a:r>
            <a:r>
              <a:rPr lang="en-US">
                <a:latin typeface="Calibri"/>
                <a:ea typeface="Calibri"/>
                <a:cs typeface="Calibri"/>
              </a:rPr>
              <a:t> dans la </a:t>
            </a:r>
            <a:r>
              <a:rPr lang="en-US" err="1">
                <a:latin typeface="Calibri"/>
                <a:ea typeface="Calibri"/>
                <a:cs typeface="Calibri"/>
              </a:rPr>
              <a:t>mesure</a:t>
            </a:r>
            <a:r>
              <a:rPr lang="en-US">
                <a:latin typeface="Calibri"/>
                <a:ea typeface="Calibri"/>
                <a:cs typeface="Calibri"/>
              </a:rPr>
              <a:t> </a:t>
            </a:r>
            <a:r>
              <a:rPr lang="en-US" err="1">
                <a:latin typeface="Calibri"/>
                <a:ea typeface="Calibri"/>
                <a:cs typeface="Calibri"/>
              </a:rPr>
              <a:t>où</a:t>
            </a:r>
            <a:r>
              <a:rPr lang="en-US">
                <a:latin typeface="Calibri"/>
                <a:ea typeface="Calibri"/>
                <a:cs typeface="Calibri"/>
              </a:rPr>
              <a:t> il </a:t>
            </a:r>
            <a:r>
              <a:rPr lang="en-US" err="1">
                <a:latin typeface="Calibri"/>
                <a:ea typeface="Calibri"/>
                <a:cs typeface="Calibri"/>
              </a:rPr>
              <a:t>reprend</a:t>
            </a:r>
            <a:r>
              <a:rPr lang="en-US">
                <a:latin typeface="Calibri"/>
                <a:ea typeface="Calibri"/>
                <a:cs typeface="Calibri"/>
              </a:rPr>
              <a:t> des genres de </a:t>
            </a:r>
            <a:r>
              <a:rPr lang="en-US" err="1">
                <a:latin typeface="Calibri"/>
                <a:ea typeface="Calibri"/>
                <a:cs typeface="Calibri"/>
              </a:rPr>
              <a:t>mêmes</a:t>
            </a:r>
            <a:r>
              <a:rPr lang="en-US">
                <a:latin typeface="Calibri"/>
                <a:ea typeface="Calibri"/>
                <a:cs typeface="Calibri"/>
              </a:rPr>
              <a:t> </a:t>
            </a:r>
            <a:r>
              <a:rPr lang="en-US" err="1">
                <a:latin typeface="Calibri"/>
                <a:ea typeface="Calibri"/>
                <a:cs typeface="Calibri"/>
              </a:rPr>
              <a:t>rubriques</a:t>
            </a:r>
            <a:r>
              <a:rPr lang="en-US">
                <a:latin typeface="Calibri"/>
                <a:ea typeface="Calibri"/>
                <a:cs typeface="Calibri"/>
              </a:rPr>
              <a:t> tout au long de la </a:t>
            </a:r>
            <a:r>
              <a:rPr lang="en-US" err="1">
                <a:latin typeface="Calibri"/>
                <a:ea typeface="Calibri"/>
                <a:cs typeface="Calibri"/>
              </a:rPr>
              <a:t>scolarité</a:t>
            </a:r>
            <a:r>
              <a:rPr lang="en-US">
                <a:latin typeface="Calibri"/>
                <a:ea typeface="Calibri"/>
                <a:cs typeface="Calibri"/>
              </a:rPr>
              <a:t> </a:t>
            </a:r>
            <a:r>
              <a:rPr lang="en-US" err="1">
                <a:latin typeface="Calibri"/>
                <a:ea typeface="Calibri"/>
                <a:cs typeface="Calibri"/>
              </a:rPr>
              <a:t>afin</a:t>
            </a:r>
            <a:r>
              <a:rPr lang="en-US">
                <a:latin typeface="Calibri"/>
                <a:ea typeface="Calibri"/>
                <a:cs typeface="Calibri"/>
              </a:rPr>
              <a:t> de </a:t>
            </a:r>
            <a:r>
              <a:rPr lang="en-US" err="1">
                <a:latin typeface="Calibri"/>
                <a:ea typeface="Calibri"/>
                <a:cs typeface="Calibri"/>
              </a:rPr>
              <a:t>permettre</a:t>
            </a:r>
            <a:r>
              <a:rPr lang="en-US">
                <a:latin typeface="Calibri"/>
                <a:ea typeface="Calibri"/>
                <a:cs typeface="Calibri"/>
              </a:rPr>
              <a:t> aux </a:t>
            </a:r>
            <a:r>
              <a:rPr lang="en-US" err="1">
                <a:latin typeface="Calibri"/>
                <a:ea typeface="Calibri"/>
                <a:cs typeface="Calibri"/>
              </a:rPr>
              <a:t>élèves</a:t>
            </a:r>
            <a:r>
              <a:rPr lang="en-US">
                <a:latin typeface="Calibri"/>
                <a:ea typeface="Calibri"/>
                <a:cs typeface="Calibri"/>
              </a:rPr>
              <a:t> de </a:t>
            </a:r>
            <a:r>
              <a:rPr lang="en-US" err="1">
                <a:latin typeface="Calibri"/>
                <a:ea typeface="Calibri"/>
                <a:cs typeface="Calibri"/>
              </a:rPr>
              <a:t>travailler</a:t>
            </a:r>
            <a:r>
              <a:rPr lang="en-US">
                <a:latin typeface="Calibri"/>
                <a:ea typeface="Calibri"/>
                <a:cs typeface="Calibri"/>
              </a:rPr>
              <a:t> </a:t>
            </a:r>
            <a:r>
              <a:rPr lang="en-US" err="1">
                <a:latin typeface="Calibri"/>
                <a:ea typeface="Calibri"/>
                <a:cs typeface="Calibri"/>
              </a:rPr>
              <a:t>régulièrement</a:t>
            </a:r>
            <a:r>
              <a:rPr lang="en-US">
                <a:latin typeface="Calibri"/>
                <a:ea typeface="Calibri"/>
                <a:cs typeface="Calibri"/>
              </a:rPr>
              <a:t> les </a:t>
            </a:r>
            <a:r>
              <a:rPr lang="en-US" err="1">
                <a:latin typeface="Calibri"/>
                <a:ea typeface="Calibri"/>
                <a:cs typeface="Calibri"/>
              </a:rPr>
              <a:t>différentes</a:t>
            </a:r>
            <a:r>
              <a:rPr lang="en-US">
                <a:latin typeface="Calibri"/>
                <a:ea typeface="Calibri"/>
                <a:cs typeface="Calibri"/>
              </a:rPr>
              <a:t> </a:t>
            </a:r>
            <a:r>
              <a:rPr lang="en-US" err="1">
                <a:latin typeface="Calibri"/>
                <a:ea typeface="Calibri"/>
                <a:cs typeface="Calibri"/>
              </a:rPr>
              <a:t>caractéristiques</a:t>
            </a:r>
            <a:r>
              <a:rPr lang="en-US">
                <a:latin typeface="Calibri"/>
                <a:ea typeface="Calibri"/>
                <a:cs typeface="Calibri"/>
              </a:rPr>
              <a:t> des genres </a:t>
            </a:r>
            <a:r>
              <a:rPr lang="en-US" err="1">
                <a:latin typeface="Calibri"/>
                <a:ea typeface="Calibri"/>
                <a:cs typeface="Calibri"/>
              </a:rPr>
              <a:t>choisis</a:t>
            </a:r>
            <a:r>
              <a:rPr lang="en-US">
                <a:latin typeface="Calibri"/>
                <a:ea typeface="Calibri"/>
                <a:cs typeface="Calibri"/>
              </a:rPr>
              <a:t>. </a:t>
            </a:r>
          </a:p>
          <a:p>
            <a:endParaRPr lang="en-US">
              <a:latin typeface="Calibri"/>
              <a:ea typeface="Calibri"/>
              <a:cs typeface="Calibri"/>
            </a:endParaRPr>
          </a:p>
          <a:p>
            <a:r>
              <a:rPr lang="en-US" err="1">
                <a:latin typeface="Calibri"/>
                <a:ea typeface="Calibri"/>
                <a:cs typeface="Calibri"/>
              </a:rPr>
              <a:t>S'agissant</a:t>
            </a:r>
            <a:r>
              <a:rPr lang="en-US">
                <a:latin typeface="Calibri"/>
                <a:ea typeface="Calibri"/>
                <a:cs typeface="Calibri"/>
              </a:rPr>
              <a:t> de </a:t>
            </a:r>
            <a:r>
              <a:rPr lang="en-US" err="1">
                <a:latin typeface="Calibri"/>
                <a:ea typeface="Calibri"/>
                <a:cs typeface="Calibri"/>
              </a:rPr>
              <a:t>notre</a:t>
            </a:r>
            <a:r>
              <a:rPr lang="en-US">
                <a:latin typeface="Calibri"/>
                <a:ea typeface="Calibri"/>
                <a:cs typeface="Calibri"/>
              </a:rPr>
              <a:t> </a:t>
            </a:r>
            <a:r>
              <a:rPr lang="en-US" err="1">
                <a:latin typeface="Calibri"/>
                <a:ea typeface="Calibri"/>
                <a:cs typeface="Calibri"/>
              </a:rPr>
              <a:t>contexte</a:t>
            </a:r>
            <a:r>
              <a:rPr lang="en-US">
                <a:latin typeface="Calibri"/>
                <a:ea typeface="Calibri"/>
                <a:cs typeface="Calibri"/>
              </a:rPr>
              <a:t> </a:t>
            </a:r>
            <a:r>
              <a:rPr lang="en-US" err="1">
                <a:latin typeface="Calibri"/>
                <a:ea typeface="Calibri"/>
                <a:cs typeface="Calibri"/>
              </a:rPr>
              <a:t>valaisan</a:t>
            </a:r>
            <a:r>
              <a:rPr lang="en-US">
                <a:latin typeface="Calibri"/>
                <a:ea typeface="Calibri"/>
                <a:cs typeface="Calibri"/>
              </a:rPr>
              <a:t>, pour </a:t>
            </a:r>
            <a:r>
              <a:rPr lang="en-US" err="1">
                <a:latin typeface="Calibri"/>
                <a:ea typeface="Calibri"/>
                <a:cs typeface="Calibri"/>
              </a:rPr>
              <a:t>l'évaluation</a:t>
            </a:r>
            <a:r>
              <a:rPr lang="en-US">
                <a:latin typeface="Calibri"/>
                <a:ea typeface="Calibri"/>
                <a:cs typeface="Calibri"/>
              </a:rPr>
              <a:t>, les directives </a:t>
            </a:r>
            <a:r>
              <a:rPr lang="en-US" err="1">
                <a:latin typeface="Calibri"/>
                <a:ea typeface="Calibri"/>
                <a:cs typeface="Calibri"/>
              </a:rPr>
              <a:t>cantonales</a:t>
            </a:r>
            <a:r>
              <a:rPr lang="en-US">
                <a:latin typeface="Calibri"/>
                <a:ea typeface="Calibri"/>
                <a:cs typeface="Calibri"/>
              </a:rPr>
              <a:t> nous </a:t>
            </a:r>
            <a:r>
              <a:rPr lang="en-US" err="1">
                <a:latin typeface="Calibri"/>
                <a:ea typeface="Calibri"/>
                <a:cs typeface="Calibri"/>
              </a:rPr>
              <a:t>laissent</a:t>
            </a:r>
            <a:r>
              <a:rPr lang="en-US">
                <a:latin typeface="Calibri"/>
                <a:ea typeface="Calibri"/>
                <a:cs typeface="Calibri"/>
              </a:rPr>
              <a:t> </a:t>
            </a:r>
            <a:r>
              <a:rPr lang="en-US" err="1">
                <a:latin typeface="Calibri"/>
                <a:ea typeface="Calibri"/>
                <a:cs typeface="Calibri"/>
              </a:rPr>
              <a:t>passablement</a:t>
            </a:r>
            <a:r>
              <a:rPr lang="en-US">
                <a:latin typeface="Calibri"/>
                <a:ea typeface="Calibri"/>
                <a:cs typeface="Calibri"/>
              </a:rPr>
              <a:t> de latitudes pour </a:t>
            </a:r>
            <a:r>
              <a:rPr lang="en-US" err="1">
                <a:latin typeface="Calibri"/>
                <a:ea typeface="Calibri"/>
                <a:cs typeface="Calibri"/>
              </a:rPr>
              <a:t>l'évaluation</a:t>
            </a:r>
            <a:r>
              <a:rPr lang="en-US">
                <a:latin typeface="Calibri"/>
                <a:ea typeface="Calibri"/>
                <a:cs typeface="Calibri"/>
              </a:rPr>
              <a:t>. </a:t>
            </a:r>
            <a:r>
              <a:rPr lang="en-US" err="1">
                <a:latin typeface="Calibri"/>
                <a:ea typeface="Calibri"/>
                <a:cs typeface="Calibri"/>
              </a:rPr>
              <a:t>Toutefois</a:t>
            </a:r>
            <a:r>
              <a:rPr lang="en-US">
                <a:latin typeface="Calibri"/>
                <a:ea typeface="Calibri"/>
                <a:cs typeface="Calibri"/>
              </a:rPr>
              <a:t>, il </a:t>
            </a:r>
            <a:r>
              <a:rPr lang="en-US" err="1">
                <a:latin typeface="Calibri"/>
                <a:ea typeface="Calibri"/>
                <a:cs typeface="Calibri"/>
              </a:rPr>
              <a:t>convient</a:t>
            </a:r>
            <a:r>
              <a:rPr lang="en-US">
                <a:latin typeface="Calibri"/>
                <a:ea typeface="Calibri"/>
                <a:cs typeface="Calibri"/>
              </a:rPr>
              <a:t> de </a:t>
            </a:r>
            <a:r>
              <a:rPr lang="en-US" err="1">
                <a:latin typeface="Calibri"/>
                <a:ea typeface="Calibri"/>
                <a:cs typeface="Calibri"/>
              </a:rPr>
              <a:t>préciser</a:t>
            </a:r>
            <a:r>
              <a:rPr lang="en-US">
                <a:latin typeface="Calibri"/>
                <a:ea typeface="Calibri"/>
                <a:cs typeface="Calibri"/>
              </a:rPr>
              <a:t> </a:t>
            </a:r>
            <a:r>
              <a:rPr lang="en-US" err="1">
                <a:latin typeface="Calibri"/>
                <a:ea typeface="Calibri"/>
                <a:cs typeface="Calibri"/>
              </a:rPr>
              <a:t>que</a:t>
            </a:r>
            <a:r>
              <a:rPr lang="en-US">
                <a:latin typeface="Calibri"/>
                <a:ea typeface="Calibri"/>
                <a:cs typeface="Calibri"/>
              </a:rPr>
              <a:t>, à </a:t>
            </a:r>
            <a:r>
              <a:rPr lang="en-US" err="1">
                <a:latin typeface="Calibri"/>
                <a:ea typeface="Calibri"/>
                <a:cs typeface="Calibri"/>
              </a:rPr>
              <a:t>partir</a:t>
            </a:r>
            <a:r>
              <a:rPr lang="en-US">
                <a:latin typeface="Calibri"/>
                <a:ea typeface="Calibri"/>
                <a:cs typeface="Calibri"/>
              </a:rPr>
              <a:t> de la 4e, les </a:t>
            </a:r>
            <a:r>
              <a:rPr lang="en-US" err="1">
                <a:latin typeface="Calibri"/>
                <a:ea typeface="Calibri"/>
                <a:cs typeface="Calibri"/>
              </a:rPr>
              <a:t>élèves</a:t>
            </a:r>
            <a:r>
              <a:rPr lang="en-US">
                <a:latin typeface="Calibri"/>
                <a:ea typeface="Calibri"/>
                <a:cs typeface="Calibri"/>
              </a:rPr>
              <a:t> </a:t>
            </a:r>
            <a:r>
              <a:rPr lang="en-US" err="1">
                <a:latin typeface="Calibri"/>
                <a:ea typeface="Calibri"/>
                <a:cs typeface="Calibri"/>
              </a:rPr>
              <a:t>ont</a:t>
            </a:r>
            <a:r>
              <a:rPr lang="en-US">
                <a:latin typeface="Calibri"/>
                <a:ea typeface="Calibri"/>
                <a:cs typeface="Calibri"/>
              </a:rPr>
              <a:t> des notes au </a:t>
            </a:r>
            <a:r>
              <a:rPr lang="en-US" err="1">
                <a:latin typeface="Calibri"/>
                <a:ea typeface="Calibri"/>
                <a:cs typeface="Calibri"/>
              </a:rPr>
              <a:t>dixième</a:t>
            </a:r>
            <a:r>
              <a:rPr lang="en-US">
                <a:latin typeface="Calibri"/>
                <a:ea typeface="Calibri"/>
                <a:cs typeface="Calibri"/>
              </a:rPr>
              <a:t> pour </a:t>
            </a:r>
            <a:r>
              <a:rPr lang="en-US" err="1">
                <a:latin typeface="Calibri"/>
                <a:ea typeface="Calibri"/>
                <a:cs typeface="Calibri"/>
              </a:rPr>
              <a:t>chaque</a:t>
            </a:r>
            <a:r>
              <a:rPr lang="en-US">
                <a:latin typeface="Calibri"/>
                <a:ea typeface="Calibri"/>
                <a:cs typeface="Calibri"/>
              </a:rPr>
              <a:t> discipline.</a:t>
            </a:r>
          </a:p>
          <a:p>
            <a:r>
              <a:rPr lang="en-US" err="1">
                <a:latin typeface="Calibri"/>
                <a:ea typeface="Calibri"/>
                <a:cs typeface="Calibri"/>
              </a:rPr>
              <a:t>L'introduction</a:t>
            </a:r>
            <a:r>
              <a:rPr lang="en-US">
                <a:latin typeface="Calibri"/>
                <a:ea typeface="Calibri"/>
                <a:cs typeface="Calibri"/>
              </a:rPr>
              <a:t> des nouveaux MER </a:t>
            </a:r>
            <a:r>
              <a:rPr lang="en-US" err="1">
                <a:latin typeface="Calibri"/>
                <a:ea typeface="Calibri"/>
                <a:cs typeface="Calibri"/>
              </a:rPr>
              <a:t>s'est</a:t>
            </a:r>
            <a:r>
              <a:rPr lang="en-US">
                <a:latin typeface="Calibri"/>
                <a:ea typeface="Calibri"/>
                <a:cs typeface="Calibri"/>
              </a:rPr>
              <a:t> </a:t>
            </a:r>
            <a:r>
              <a:rPr lang="en-US" err="1">
                <a:latin typeface="Calibri"/>
                <a:ea typeface="Calibri"/>
                <a:cs typeface="Calibri"/>
              </a:rPr>
              <a:t>réalisée</a:t>
            </a:r>
            <a:r>
              <a:rPr lang="en-US">
                <a:latin typeface="Calibri"/>
                <a:ea typeface="Calibri"/>
                <a:cs typeface="Calibri"/>
              </a:rPr>
              <a:t> </a:t>
            </a:r>
            <a:r>
              <a:rPr lang="en-US" err="1">
                <a:latin typeface="Calibri"/>
                <a:ea typeface="Calibri"/>
                <a:cs typeface="Calibri"/>
              </a:rPr>
              <a:t>depuis</a:t>
            </a:r>
            <a:r>
              <a:rPr lang="en-US">
                <a:latin typeface="Calibri"/>
                <a:ea typeface="Calibri"/>
                <a:cs typeface="Calibri"/>
              </a:rPr>
              <a:t> 2022 </a:t>
            </a:r>
            <a:r>
              <a:rPr lang="en-US" err="1">
                <a:latin typeface="Calibri"/>
                <a:ea typeface="Calibri"/>
                <a:cs typeface="Calibri"/>
              </a:rPr>
              <a:t>en</a:t>
            </a:r>
            <a:r>
              <a:rPr lang="en-US">
                <a:latin typeface="Calibri"/>
                <a:ea typeface="Calibri"/>
                <a:cs typeface="Calibri"/>
              </a:rPr>
              <a:t> proposant </a:t>
            </a:r>
            <a:r>
              <a:rPr lang="en-US" err="1">
                <a:latin typeface="Calibri"/>
                <a:ea typeface="Calibri"/>
                <a:cs typeface="Calibri"/>
              </a:rPr>
              <a:t>successivement</a:t>
            </a:r>
            <a:r>
              <a:rPr lang="en-US">
                <a:latin typeface="Calibri"/>
                <a:ea typeface="Calibri"/>
                <a:cs typeface="Calibri"/>
              </a:rPr>
              <a:t> à </a:t>
            </a:r>
            <a:r>
              <a:rPr lang="en-US" err="1">
                <a:latin typeface="Calibri"/>
                <a:ea typeface="Calibri"/>
                <a:cs typeface="Calibri"/>
              </a:rPr>
              <a:t>chaque</a:t>
            </a:r>
            <a:r>
              <a:rPr lang="en-US">
                <a:latin typeface="Calibri"/>
                <a:ea typeface="Calibri"/>
                <a:cs typeface="Calibri"/>
              </a:rPr>
              <a:t> </a:t>
            </a:r>
            <a:r>
              <a:rPr lang="en-US" err="1">
                <a:latin typeface="Calibri"/>
                <a:ea typeface="Calibri"/>
                <a:cs typeface="Calibri"/>
              </a:rPr>
              <a:t>degrés</a:t>
            </a:r>
            <a:r>
              <a:rPr lang="en-US">
                <a:latin typeface="Calibri"/>
                <a:ea typeface="Calibri"/>
                <a:cs typeface="Calibri"/>
              </a:rPr>
              <a:t> 1,5 jour de formation </a:t>
            </a:r>
            <a:r>
              <a:rPr lang="en-US" err="1">
                <a:latin typeface="Calibri"/>
                <a:ea typeface="Calibri"/>
                <a:cs typeface="Calibri"/>
              </a:rPr>
              <a:t>obligatoire</a:t>
            </a:r>
            <a:r>
              <a:rPr lang="en-US">
                <a:latin typeface="Calibri"/>
                <a:ea typeface="Calibri"/>
                <a:cs typeface="Calibri"/>
              </a:rPr>
              <a:t> pour </a:t>
            </a:r>
            <a:r>
              <a:rPr lang="en-US" err="1">
                <a:latin typeface="Calibri"/>
                <a:ea typeface="Calibri"/>
                <a:cs typeface="Calibri"/>
              </a:rPr>
              <a:t>tous</a:t>
            </a:r>
            <a:r>
              <a:rPr lang="en-US">
                <a:latin typeface="Calibri"/>
                <a:ea typeface="Calibri"/>
                <a:cs typeface="Calibri"/>
              </a:rPr>
              <a:t> les </a:t>
            </a:r>
            <a:r>
              <a:rPr lang="en-US" err="1">
                <a:latin typeface="Calibri"/>
                <a:ea typeface="Calibri"/>
                <a:cs typeface="Calibri"/>
              </a:rPr>
              <a:t>enseignants</a:t>
            </a:r>
            <a:r>
              <a:rPr lang="en-US">
                <a:latin typeface="Calibri"/>
                <a:ea typeface="Calibri"/>
                <a:cs typeface="Calibri"/>
              </a:rPr>
              <a:t> </a:t>
            </a:r>
            <a:r>
              <a:rPr lang="en-US" err="1">
                <a:latin typeface="Calibri"/>
                <a:ea typeface="Calibri"/>
                <a:cs typeface="Calibri"/>
              </a:rPr>
              <a:t>valaisans</a:t>
            </a:r>
            <a:r>
              <a:rPr lang="en-US">
                <a:latin typeface="Calibri"/>
                <a:ea typeface="Calibri"/>
                <a:cs typeface="Calibri"/>
              </a:rPr>
              <a:t>, </a:t>
            </a:r>
            <a:r>
              <a:rPr lang="en-US" err="1">
                <a:latin typeface="Calibri"/>
                <a:ea typeface="Calibri"/>
                <a:cs typeface="Calibri"/>
              </a:rPr>
              <a:t>qu'ils</a:t>
            </a:r>
            <a:r>
              <a:rPr lang="en-US">
                <a:latin typeface="Calibri"/>
                <a:ea typeface="Calibri"/>
                <a:cs typeface="Calibri"/>
              </a:rPr>
              <a:t> </a:t>
            </a:r>
            <a:r>
              <a:rPr lang="en-US" err="1">
                <a:latin typeface="Calibri"/>
                <a:ea typeface="Calibri"/>
                <a:cs typeface="Calibri"/>
              </a:rPr>
              <a:t>soient</a:t>
            </a:r>
            <a:r>
              <a:rPr lang="en-US">
                <a:latin typeface="Calibri"/>
                <a:ea typeface="Calibri"/>
                <a:cs typeface="Calibri"/>
              </a:rPr>
              <a:t> </a:t>
            </a:r>
            <a:r>
              <a:rPr lang="en-US" err="1">
                <a:latin typeface="Calibri"/>
                <a:ea typeface="Calibri"/>
                <a:cs typeface="Calibri"/>
              </a:rPr>
              <a:t>titulaires</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charge de </a:t>
            </a:r>
            <a:r>
              <a:rPr lang="en-US" err="1">
                <a:latin typeface="Calibri"/>
                <a:ea typeface="Calibri"/>
                <a:cs typeface="Calibri"/>
              </a:rPr>
              <a:t>classe</a:t>
            </a:r>
            <a:r>
              <a:rPr lang="en-US">
                <a:latin typeface="Calibri"/>
                <a:ea typeface="Calibri"/>
                <a:cs typeface="Calibri"/>
              </a:rPr>
              <a:t> </a:t>
            </a:r>
            <a:r>
              <a:rPr lang="en-US" err="1">
                <a:latin typeface="Calibri"/>
                <a:ea typeface="Calibri"/>
                <a:cs typeface="Calibri"/>
              </a:rPr>
              <a:t>ou</a:t>
            </a:r>
            <a:r>
              <a:rPr lang="en-US">
                <a:latin typeface="Calibri"/>
                <a:ea typeface="Calibri"/>
                <a:cs typeface="Calibri"/>
              </a:rPr>
              <a:t> </a:t>
            </a:r>
            <a:r>
              <a:rPr lang="en-US" err="1">
                <a:latin typeface="Calibri"/>
                <a:ea typeface="Calibri"/>
                <a:cs typeface="Calibri"/>
              </a:rPr>
              <a:t>spécialisés</a:t>
            </a:r>
            <a:r>
              <a:rPr lang="en-US">
                <a:latin typeface="Calibri"/>
                <a:ea typeface="Calibri"/>
                <a:cs typeface="Calibri"/>
              </a:rPr>
              <a:t>. </a:t>
            </a:r>
          </a:p>
          <a:p>
            <a:r>
              <a:rPr lang="en-US" err="1">
                <a:latin typeface="Calibri"/>
                <a:ea typeface="Calibri"/>
                <a:cs typeface="Calibri"/>
              </a:rPr>
              <a:t>Conjointement</a:t>
            </a:r>
            <a:r>
              <a:rPr lang="en-US">
                <a:latin typeface="Calibri"/>
                <a:ea typeface="Calibri"/>
                <a:cs typeface="Calibri"/>
              </a:rPr>
              <a:t> à </a:t>
            </a:r>
            <a:r>
              <a:rPr lang="en-US" err="1">
                <a:latin typeface="Calibri"/>
                <a:ea typeface="Calibri"/>
                <a:cs typeface="Calibri"/>
              </a:rPr>
              <a:t>cela</a:t>
            </a:r>
            <a:r>
              <a:rPr lang="en-US">
                <a:latin typeface="Calibri"/>
                <a:ea typeface="Calibri"/>
                <a:cs typeface="Calibri"/>
              </a:rPr>
              <a:t>, pour </a:t>
            </a:r>
            <a:r>
              <a:rPr lang="en-US" err="1">
                <a:latin typeface="Calibri"/>
                <a:ea typeface="Calibri"/>
                <a:cs typeface="Calibri"/>
              </a:rPr>
              <a:t>répondre</a:t>
            </a:r>
            <a:r>
              <a:rPr lang="en-US">
                <a:latin typeface="Calibri"/>
                <a:ea typeface="Calibri"/>
                <a:cs typeface="Calibri"/>
              </a:rPr>
              <a:t> aux </a:t>
            </a:r>
            <a:r>
              <a:rPr lang="en-US" err="1">
                <a:latin typeface="Calibri"/>
                <a:ea typeface="Calibri"/>
                <a:cs typeface="Calibri"/>
              </a:rPr>
              <a:t>enjeux</a:t>
            </a:r>
            <a:r>
              <a:rPr lang="en-US">
                <a:latin typeface="Calibri"/>
                <a:ea typeface="Calibri"/>
                <a:cs typeface="Calibri"/>
              </a:rPr>
              <a:t> de </a:t>
            </a:r>
            <a:r>
              <a:rPr lang="en-US" err="1">
                <a:latin typeface="Calibri"/>
                <a:ea typeface="Calibri"/>
                <a:cs typeface="Calibri"/>
              </a:rPr>
              <a:t>l'enseignement</a:t>
            </a:r>
            <a:r>
              <a:rPr lang="en-US">
                <a:latin typeface="Calibri"/>
                <a:ea typeface="Calibri"/>
                <a:cs typeface="Calibri"/>
              </a:rPr>
              <a:t> du français par genre de </a:t>
            </a:r>
            <a:r>
              <a:rPr lang="en-US" err="1">
                <a:latin typeface="Calibri"/>
                <a:ea typeface="Calibri"/>
                <a:cs typeface="Calibri"/>
              </a:rPr>
              <a:t>textes</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mettant</a:t>
            </a:r>
            <a:r>
              <a:rPr lang="en-US">
                <a:latin typeface="Calibri"/>
                <a:ea typeface="Calibri"/>
                <a:cs typeface="Calibri"/>
              </a:rPr>
              <a:t> la communication au centre, soit la </a:t>
            </a:r>
            <a:r>
              <a:rPr lang="en-US" err="1">
                <a:latin typeface="Calibri"/>
                <a:ea typeface="Calibri"/>
                <a:cs typeface="Calibri"/>
              </a:rPr>
              <a:t>compréhension</a:t>
            </a:r>
            <a:r>
              <a:rPr lang="en-US">
                <a:latin typeface="Calibri"/>
                <a:ea typeface="Calibri"/>
                <a:cs typeface="Calibri"/>
              </a:rPr>
              <a:t> et la production, des directives pour </a:t>
            </a:r>
            <a:r>
              <a:rPr lang="en-US" err="1">
                <a:latin typeface="Calibri"/>
                <a:ea typeface="Calibri"/>
                <a:cs typeface="Calibri"/>
              </a:rPr>
              <a:t>l'évaluation</a:t>
            </a:r>
            <a:r>
              <a:rPr lang="en-US">
                <a:latin typeface="Calibri"/>
                <a:ea typeface="Calibri"/>
                <a:cs typeface="Calibri"/>
              </a:rPr>
              <a:t> du français se </a:t>
            </a:r>
            <a:r>
              <a:rPr lang="en-US" err="1">
                <a:latin typeface="Calibri"/>
                <a:ea typeface="Calibri"/>
                <a:cs typeface="Calibri"/>
              </a:rPr>
              <a:t>sont</a:t>
            </a:r>
            <a:r>
              <a:rPr lang="en-US">
                <a:latin typeface="Calibri"/>
                <a:ea typeface="Calibri"/>
                <a:cs typeface="Calibri"/>
              </a:rPr>
              <a:t> </a:t>
            </a:r>
            <a:r>
              <a:rPr lang="en-US" err="1">
                <a:latin typeface="Calibri"/>
                <a:ea typeface="Calibri"/>
                <a:cs typeface="Calibri"/>
              </a:rPr>
              <a:t>précisées</a:t>
            </a:r>
            <a:r>
              <a:rPr lang="en-US">
                <a:latin typeface="Calibri"/>
                <a:ea typeface="Calibri"/>
                <a:cs typeface="Calibri"/>
              </a:rPr>
              <a:t>. Il </a:t>
            </a:r>
            <a:r>
              <a:rPr lang="en-US" err="1">
                <a:latin typeface="Calibri"/>
                <a:ea typeface="Calibri"/>
                <a:cs typeface="Calibri"/>
              </a:rPr>
              <a:t>s'agit</a:t>
            </a:r>
            <a:r>
              <a:rPr lang="en-US">
                <a:latin typeface="Calibri"/>
                <a:ea typeface="Calibri"/>
                <a:cs typeface="Calibri"/>
              </a:rPr>
              <a:t> </a:t>
            </a:r>
            <a:r>
              <a:rPr lang="en-US" err="1">
                <a:latin typeface="Calibri"/>
                <a:ea typeface="Calibri"/>
                <a:cs typeface="Calibri"/>
              </a:rPr>
              <a:t>depuis</a:t>
            </a:r>
            <a:r>
              <a:rPr lang="en-US">
                <a:latin typeface="Calibri"/>
                <a:ea typeface="Calibri"/>
                <a:cs typeface="Calibri"/>
              </a:rPr>
              <a:t> peu de </a:t>
            </a:r>
            <a:r>
              <a:rPr lang="en-US" err="1">
                <a:latin typeface="Calibri"/>
                <a:ea typeface="Calibri"/>
                <a:cs typeface="Calibri"/>
              </a:rPr>
              <a:t>pondérer</a:t>
            </a:r>
            <a:r>
              <a:rPr lang="en-US">
                <a:latin typeface="Calibri"/>
                <a:ea typeface="Calibri"/>
                <a:cs typeface="Calibri"/>
              </a:rPr>
              <a:t> </a:t>
            </a:r>
            <a:r>
              <a:rPr lang="en-US" err="1">
                <a:latin typeface="Calibri"/>
                <a:ea typeface="Calibri"/>
                <a:cs typeface="Calibri"/>
              </a:rPr>
              <a:t>différemment</a:t>
            </a:r>
            <a:r>
              <a:rPr lang="en-US">
                <a:latin typeface="Calibri"/>
                <a:ea typeface="Calibri"/>
                <a:cs typeface="Calibri"/>
              </a:rPr>
              <a:t> les </a:t>
            </a:r>
            <a:r>
              <a:rPr lang="en-US" err="1">
                <a:latin typeface="Calibri"/>
                <a:ea typeface="Calibri"/>
                <a:cs typeface="Calibri"/>
              </a:rPr>
              <a:t>évaluations</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intégrant</a:t>
            </a:r>
            <a:r>
              <a:rPr lang="en-US">
                <a:latin typeface="Calibri"/>
                <a:ea typeface="Calibri"/>
                <a:cs typeface="Calibri"/>
              </a:rPr>
              <a:t> plus la structuration de la langue dans la </a:t>
            </a:r>
            <a:r>
              <a:rPr lang="en-US" err="1">
                <a:latin typeface="Calibri"/>
                <a:ea typeface="Calibri"/>
                <a:cs typeface="Calibri"/>
              </a:rPr>
              <a:t>compréhension</a:t>
            </a:r>
            <a:r>
              <a:rPr lang="en-US">
                <a:latin typeface="Calibri"/>
                <a:ea typeface="Calibri"/>
                <a:cs typeface="Calibri"/>
              </a:rPr>
              <a:t> et production. </a:t>
            </a:r>
          </a:p>
          <a:p>
            <a:r>
              <a:rPr lang="en-US" err="1">
                <a:latin typeface="Calibri"/>
                <a:ea typeface="Calibri"/>
                <a:cs typeface="Calibri"/>
              </a:rPr>
              <a:t>Finalement</a:t>
            </a:r>
            <a:r>
              <a:rPr lang="en-US">
                <a:latin typeface="Calibri"/>
                <a:ea typeface="Calibri"/>
                <a:cs typeface="Calibri"/>
              </a:rPr>
              <a:t>, il </a:t>
            </a:r>
            <a:r>
              <a:rPr lang="en-US" err="1">
                <a:latin typeface="Calibri"/>
                <a:ea typeface="Calibri"/>
                <a:cs typeface="Calibri"/>
              </a:rPr>
              <a:t>convient</a:t>
            </a:r>
            <a:r>
              <a:rPr lang="en-US">
                <a:latin typeface="Calibri"/>
                <a:ea typeface="Calibri"/>
                <a:cs typeface="Calibri"/>
              </a:rPr>
              <a:t> de </a:t>
            </a:r>
            <a:r>
              <a:rPr lang="en-US" err="1">
                <a:latin typeface="Calibri"/>
                <a:ea typeface="Calibri"/>
                <a:cs typeface="Calibri"/>
              </a:rPr>
              <a:t>préciser</a:t>
            </a:r>
            <a:r>
              <a:rPr lang="en-US">
                <a:latin typeface="Calibri"/>
                <a:ea typeface="Calibri"/>
                <a:cs typeface="Calibri"/>
              </a:rPr>
              <a:t> </a:t>
            </a:r>
            <a:r>
              <a:rPr lang="en-US" err="1">
                <a:latin typeface="Calibri"/>
                <a:ea typeface="Calibri"/>
                <a:cs typeface="Calibri"/>
              </a:rPr>
              <a:t>que</a:t>
            </a:r>
            <a:r>
              <a:rPr lang="en-US">
                <a:latin typeface="Calibri"/>
                <a:ea typeface="Calibri"/>
                <a:cs typeface="Calibri"/>
              </a:rPr>
              <a:t> les </a:t>
            </a:r>
            <a:r>
              <a:rPr lang="en-US" err="1">
                <a:latin typeface="Calibri"/>
                <a:ea typeface="Calibri"/>
                <a:cs typeface="Calibri"/>
              </a:rPr>
              <a:t>élèves</a:t>
            </a:r>
            <a:r>
              <a:rPr lang="en-US">
                <a:latin typeface="Calibri"/>
                <a:ea typeface="Calibri"/>
                <a:cs typeface="Calibri"/>
              </a:rPr>
              <a:t> de </a:t>
            </a:r>
            <a:r>
              <a:rPr lang="en-US" err="1">
                <a:latin typeface="Calibri"/>
                <a:ea typeface="Calibri"/>
                <a:cs typeface="Calibri"/>
              </a:rPr>
              <a:t>toutes</a:t>
            </a:r>
            <a:r>
              <a:rPr lang="en-US">
                <a:latin typeface="Calibri"/>
                <a:ea typeface="Calibri"/>
                <a:cs typeface="Calibri"/>
              </a:rPr>
              <a:t> les classes de 4e et 8e </a:t>
            </a:r>
            <a:r>
              <a:rPr lang="en-US" err="1">
                <a:latin typeface="Calibri"/>
                <a:ea typeface="Calibri"/>
                <a:cs typeface="Calibri"/>
              </a:rPr>
              <a:t>vivent</a:t>
            </a:r>
            <a:r>
              <a:rPr lang="en-US">
                <a:latin typeface="Calibri"/>
                <a:ea typeface="Calibri"/>
                <a:cs typeface="Calibri"/>
              </a:rPr>
              <a:t> des </a:t>
            </a:r>
            <a:r>
              <a:rPr lang="en-US" err="1">
                <a:latin typeface="Calibri"/>
                <a:ea typeface="Calibri"/>
                <a:cs typeface="Calibri"/>
              </a:rPr>
              <a:t>épreuves</a:t>
            </a:r>
            <a:r>
              <a:rPr lang="en-US">
                <a:latin typeface="Calibri"/>
                <a:ea typeface="Calibri"/>
                <a:cs typeface="Calibri"/>
              </a:rPr>
              <a:t> </a:t>
            </a:r>
            <a:r>
              <a:rPr lang="en-US" err="1">
                <a:latin typeface="Calibri"/>
                <a:ea typeface="Calibri"/>
                <a:cs typeface="Calibri"/>
              </a:rPr>
              <a:t>cantonales</a:t>
            </a:r>
            <a:r>
              <a:rPr lang="en-US">
                <a:latin typeface="Calibri"/>
                <a:ea typeface="Calibri"/>
                <a:cs typeface="Calibri"/>
              </a:rPr>
              <a:t> externes et </a:t>
            </a:r>
            <a:r>
              <a:rPr lang="en-US" err="1">
                <a:latin typeface="Calibri"/>
                <a:ea typeface="Calibri"/>
                <a:cs typeface="Calibri"/>
              </a:rPr>
              <a:t>certificatives</a:t>
            </a:r>
            <a:r>
              <a:rPr lang="en-US">
                <a:latin typeface="Calibri"/>
                <a:ea typeface="Calibri"/>
                <a:cs typeface="Calibri"/>
              </a:rPr>
              <a:t> à la fin de </a:t>
            </a:r>
            <a:r>
              <a:rPr lang="en-US" err="1">
                <a:latin typeface="Calibri"/>
                <a:ea typeface="Calibri"/>
                <a:cs typeface="Calibri"/>
              </a:rPr>
              <a:t>l'année</a:t>
            </a:r>
            <a:r>
              <a:rPr lang="en-US">
                <a:latin typeface="Calibri"/>
                <a:ea typeface="Calibri"/>
                <a:cs typeface="Calibri"/>
              </a:rPr>
              <a:t>. Ceci </a:t>
            </a:r>
            <a:r>
              <a:rPr lang="en-US" err="1">
                <a:latin typeface="Calibri"/>
                <a:ea typeface="Calibri"/>
                <a:cs typeface="Calibri"/>
              </a:rPr>
              <a:t>génère</a:t>
            </a:r>
            <a:r>
              <a:rPr lang="en-US">
                <a:latin typeface="Calibri"/>
                <a:ea typeface="Calibri"/>
                <a:cs typeface="Calibri"/>
              </a:rPr>
              <a:t> un peu de pression pour le corps </a:t>
            </a:r>
            <a:r>
              <a:rPr lang="en-US" err="1">
                <a:latin typeface="Calibri"/>
                <a:ea typeface="Calibri"/>
                <a:cs typeface="Calibri"/>
              </a:rPr>
              <a:t>enseignants</a:t>
            </a:r>
            <a:r>
              <a:rPr lang="en-US">
                <a:latin typeface="Calibri"/>
                <a:ea typeface="Calibri"/>
                <a:cs typeface="Calibri"/>
              </a:rPr>
              <a:t>, les parents et, in fine, les </a:t>
            </a:r>
            <a:r>
              <a:rPr lang="en-US" err="1">
                <a:latin typeface="Calibri"/>
                <a:ea typeface="Calibri"/>
                <a:cs typeface="Calibri"/>
              </a:rPr>
              <a:t>élèves</a:t>
            </a:r>
            <a:r>
              <a:rPr lang="en-US">
                <a:latin typeface="Calibri"/>
                <a:ea typeface="Calibri"/>
                <a:cs typeface="Calibri"/>
              </a:rPr>
              <a:t>.</a:t>
            </a:r>
          </a:p>
          <a:p>
            <a:endParaRPr lang="en-US">
              <a:latin typeface="Calibri"/>
              <a:ea typeface="Calibri"/>
              <a:cs typeface="Calibri"/>
            </a:endParaRPr>
          </a:p>
          <a:p>
            <a:endParaRPr lang="en-US">
              <a:latin typeface="Calibri"/>
              <a:ea typeface="Calibri"/>
              <a:cs typeface="Calibri"/>
            </a:endParaRPr>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3</a:t>
            </a:fld>
            <a:endParaRPr lang="fr-CH"/>
          </a:p>
        </p:txBody>
      </p:sp>
    </p:spTree>
    <p:extLst>
      <p:ext uri="{BB962C8B-B14F-4D97-AF65-F5344CB8AC3E}">
        <p14:creationId xmlns:p14="http://schemas.microsoft.com/office/powerpoint/2010/main" val="3230748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Catherine 30''</a:t>
            </a:r>
            <a:endParaRPr lang="fr-FR"/>
          </a:p>
          <a:p>
            <a:r>
              <a:rPr lang="en-US">
                <a:latin typeface="Calibri"/>
                <a:ea typeface="Calibri"/>
                <a:cs typeface="Calibri"/>
              </a:rPr>
              <a:t>Pour </a:t>
            </a:r>
            <a:r>
              <a:rPr lang="en-US" err="1">
                <a:latin typeface="Calibri"/>
                <a:ea typeface="Calibri"/>
                <a:cs typeface="Calibri"/>
              </a:rPr>
              <a:t>soutenir</a:t>
            </a:r>
            <a:r>
              <a:rPr lang="en-US">
                <a:latin typeface="Calibri"/>
                <a:ea typeface="Calibri"/>
                <a:cs typeface="Calibri"/>
              </a:rPr>
              <a:t> les </a:t>
            </a:r>
            <a:r>
              <a:rPr lang="en-US" err="1">
                <a:latin typeface="Calibri"/>
                <a:ea typeface="Calibri"/>
                <a:cs typeface="Calibri"/>
              </a:rPr>
              <a:t>enseignants</a:t>
            </a:r>
            <a:r>
              <a:rPr lang="en-US">
                <a:latin typeface="Calibri"/>
                <a:ea typeface="Calibri"/>
                <a:cs typeface="Calibri"/>
              </a:rPr>
              <a:t>, </a:t>
            </a:r>
            <a:r>
              <a:rPr lang="en-US" err="1">
                <a:latin typeface="Calibri"/>
                <a:ea typeface="Calibri"/>
                <a:cs typeface="Calibri"/>
              </a:rPr>
              <a:t>ils</a:t>
            </a:r>
            <a:r>
              <a:rPr lang="en-US">
                <a:latin typeface="Calibri"/>
                <a:ea typeface="Calibri"/>
                <a:cs typeface="Calibri"/>
              </a:rPr>
              <a:t> </a:t>
            </a:r>
            <a:r>
              <a:rPr lang="en-US" err="1">
                <a:latin typeface="Calibri"/>
                <a:ea typeface="Calibri"/>
                <a:cs typeface="Calibri"/>
              </a:rPr>
              <a:t>ont</a:t>
            </a:r>
            <a:r>
              <a:rPr lang="en-US">
                <a:latin typeface="Calibri"/>
                <a:ea typeface="Calibri"/>
                <a:cs typeface="Calibri"/>
              </a:rPr>
              <a:t> à disposition le MER avec des </a:t>
            </a:r>
            <a:r>
              <a:rPr lang="en-US" err="1">
                <a:latin typeface="Calibri"/>
                <a:ea typeface="Calibri"/>
                <a:cs typeface="Calibri"/>
              </a:rPr>
              <a:t>parcours</a:t>
            </a:r>
            <a:r>
              <a:rPr lang="en-US">
                <a:latin typeface="Calibri"/>
                <a:ea typeface="Calibri"/>
                <a:cs typeface="Calibri"/>
              </a:rPr>
              <a:t> de </a:t>
            </a:r>
            <a:r>
              <a:rPr lang="en-US" err="1">
                <a:latin typeface="Calibri"/>
                <a:ea typeface="Calibri"/>
                <a:cs typeface="Calibri"/>
              </a:rPr>
              <a:t>compréhension</a:t>
            </a:r>
            <a:r>
              <a:rPr lang="en-US">
                <a:latin typeface="Calibri"/>
                <a:ea typeface="Calibri"/>
                <a:cs typeface="Calibri"/>
              </a:rPr>
              <a:t> et </a:t>
            </a:r>
            <a:r>
              <a:rPr lang="en-US" err="1">
                <a:latin typeface="Calibri"/>
                <a:ea typeface="Calibri"/>
                <a:cs typeface="Calibri"/>
              </a:rPr>
              <a:t>prodution</a:t>
            </a:r>
            <a:r>
              <a:rPr lang="en-US">
                <a:latin typeface="Calibri"/>
                <a:ea typeface="Calibri"/>
                <a:cs typeface="Calibri"/>
              </a:rPr>
              <a:t> de </a:t>
            </a:r>
            <a:r>
              <a:rPr lang="en-US" err="1">
                <a:latin typeface="Calibri"/>
                <a:ea typeface="Calibri"/>
                <a:cs typeface="Calibri"/>
              </a:rPr>
              <a:t>textes</a:t>
            </a:r>
            <a:r>
              <a:rPr lang="en-US">
                <a:latin typeface="Calibri"/>
                <a:ea typeface="Calibri"/>
                <a:cs typeface="Calibri"/>
              </a:rPr>
              <a:t> </a:t>
            </a:r>
            <a:r>
              <a:rPr lang="en-US" err="1">
                <a:latin typeface="Calibri"/>
                <a:ea typeface="Calibri"/>
                <a:cs typeface="Calibri"/>
              </a:rPr>
              <a:t>oraux</a:t>
            </a:r>
            <a:r>
              <a:rPr lang="en-US">
                <a:latin typeface="Calibri"/>
                <a:ea typeface="Calibri"/>
                <a:cs typeface="Calibri"/>
              </a:rPr>
              <a:t> et </a:t>
            </a:r>
            <a:r>
              <a:rPr lang="en-US" err="1">
                <a:latin typeface="Calibri"/>
                <a:ea typeface="Calibri"/>
                <a:cs typeface="Calibri"/>
              </a:rPr>
              <a:t>écrits</a:t>
            </a:r>
            <a:r>
              <a:rPr lang="en-US">
                <a:latin typeface="Calibri"/>
                <a:ea typeface="Calibri"/>
                <a:cs typeface="Calibri"/>
              </a:rPr>
              <a:t>. Un matériel riche et </a:t>
            </a:r>
            <a:r>
              <a:rPr lang="en-US" err="1">
                <a:latin typeface="Calibri"/>
                <a:ea typeface="Calibri"/>
                <a:cs typeface="Calibri"/>
              </a:rPr>
              <a:t>varié</a:t>
            </a:r>
            <a:r>
              <a:rPr lang="en-US">
                <a:latin typeface="Calibri"/>
                <a:ea typeface="Calibri"/>
                <a:cs typeface="Calibri"/>
              </a:rPr>
              <a:t> </a:t>
            </a:r>
            <a:r>
              <a:rPr lang="en-US" err="1">
                <a:latin typeface="Calibri"/>
                <a:ea typeface="Calibri"/>
                <a:cs typeface="Calibri"/>
              </a:rPr>
              <a:t>leur</a:t>
            </a:r>
            <a:r>
              <a:rPr lang="en-US">
                <a:latin typeface="Calibri"/>
                <a:ea typeface="Calibri"/>
                <a:cs typeface="Calibri"/>
              </a:rPr>
              <a:t> est </a:t>
            </a:r>
            <a:r>
              <a:rPr lang="en-US" err="1">
                <a:latin typeface="Calibri"/>
                <a:ea typeface="Calibri"/>
                <a:cs typeface="Calibri"/>
              </a:rPr>
              <a:t>proposé</a:t>
            </a:r>
            <a:r>
              <a:rPr lang="en-US">
                <a:latin typeface="Calibri"/>
                <a:ea typeface="Calibri"/>
                <a:cs typeface="Calibri"/>
              </a:rPr>
              <a:t> pour </a:t>
            </a:r>
            <a:r>
              <a:rPr lang="en-US" err="1">
                <a:latin typeface="Calibri"/>
                <a:ea typeface="Calibri"/>
                <a:cs typeface="Calibri"/>
              </a:rPr>
              <a:t>soutenir</a:t>
            </a:r>
            <a:r>
              <a:rPr lang="en-US">
                <a:latin typeface="Calibri"/>
                <a:ea typeface="Calibri"/>
                <a:cs typeface="Calibri"/>
              </a:rPr>
              <a:t> les </a:t>
            </a:r>
            <a:r>
              <a:rPr lang="en-US" err="1">
                <a:latin typeface="Calibri"/>
                <a:ea typeface="Calibri"/>
                <a:cs typeface="Calibri"/>
              </a:rPr>
              <a:t>élèves</a:t>
            </a:r>
            <a:r>
              <a:rPr lang="en-US">
                <a:latin typeface="Calibri"/>
                <a:ea typeface="Calibri"/>
                <a:cs typeface="Calibri"/>
              </a:rPr>
              <a:t> dans </a:t>
            </a:r>
            <a:r>
              <a:rPr lang="en-US" err="1">
                <a:latin typeface="Calibri"/>
                <a:ea typeface="Calibri"/>
                <a:cs typeface="Calibri"/>
              </a:rPr>
              <a:t>leurs</a:t>
            </a:r>
            <a:r>
              <a:rPr lang="en-US">
                <a:latin typeface="Calibri"/>
                <a:ea typeface="Calibri"/>
                <a:cs typeface="Calibri"/>
              </a:rPr>
              <a:t> </a:t>
            </a:r>
            <a:r>
              <a:rPr lang="en-US" err="1">
                <a:latin typeface="Calibri"/>
                <a:ea typeface="Calibri"/>
                <a:cs typeface="Calibri"/>
              </a:rPr>
              <a:t>apprentissages</a:t>
            </a:r>
            <a:r>
              <a:rPr lang="en-US">
                <a:latin typeface="Calibri"/>
                <a:ea typeface="Calibri"/>
                <a:cs typeface="Calibri"/>
              </a:rPr>
              <a:t> et </a:t>
            </a:r>
            <a:r>
              <a:rPr lang="en-US" err="1">
                <a:latin typeface="Calibri"/>
                <a:ea typeface="Calibri"/>
                <a:cs typeface="Calibri"/>
              </a:rPr>
              <a:t>parvenir</a:t>
            </a:r>
            <a:r>
              <a:rPr lang="en-US">
                <a:latin typeface="Calibri"/>
                <a:ea typeface="Calibri"/>
                <a:cs typeface="Calibri"/>
              </a:rPr>
              <a:t> à </a:t>
            </a:r>
            <a:r>
              <a:rPr lang="en-US" err="1">
                <a:latin typeface="Calibri"/>
                <a:ea typeface="Calibri"/>
                <a:cs typeface="Calibri"/>
              </a:rPr>
              <a:t>atteindre</a:t>
            </a:r>
            <a:r>
              <a:rPr lang="en-US">
                <a:latin typeface="Calibri"/>
                <a:ea typeface="Calibri"/>
                <a:cs typeface="Calibri"/>
              </a:rPr>
              <a:t> les </a:t>
            </a:r>
            <a:r>
              <a:rPr lang="en-US" err="1">
                <a:latin typeface="Calibri"/>
                <a:ea typeface="Calibri"/>
                <a:cs typeface="Calibri"/>
              </a:rPr>
              <a:t>objectifs</a:t>
            </a:r>
            <a:r>
              <a:rPr lang="en-US">
                <a:latin typeface="Calibri"/>
                <a:ea typeface="Calibri"/>
                <a:cs typeface="Calibri"/>
              </a:rPr>
              <a:t> </a:t>
            </a:r>
            <a:r>
              <a:rPr lang="en-US" err="1">
                <a:latin typeface="Calibri"/>
                <a:ea typeface="Calibri"/>
                <a:cs typeface="Calibri"/>
              </a:rPr>
              <a:t>attendus</a:t>
            </a:r>
            <a:r>
              <a:rPr lang="en-US">
                <a:latin typeface="Calibri"/>
                <a:ea typeface="Calibri"/>
                <a:cs typeface="Calibri"/>
              </a:rPr>
              <a:t>. </a:t>
            </a:r>
            <a:endParaRPr lang="en-US">
              <a:latin typeface="Aptos" panose="02110004020202020204"/>
              <a:ea typeface="Calibri"/>
              <a:cs typeface="Calibri"/>
            </a:endParaRPr>
          </a:p>
          <a:p>
            <a:r>
              <a:rPr lang="en-US" err="1">
                <a:latin typeface="Calibri"/>
                <a:ea typeface="Calibri"/>
                <a:cs typeface="Calibri"/>
              </a:rPr>
              <a:t>Ils</a:t>
            </a:r>
            <a:r>
              <a:rPr lang="en-US">
                <a:latin typeface="Calibri"/>
                <a:ea typeface="Calibri"/>
                <a:cs typeface="Calibri"/>
              </a:rPr>
              <a:t> </a:t>
            </a:r>
            <a:r>
              <a:rPr lang="en-US" err="1">
                <a:latin typeface="Calibri"/>
                <a:ea typeface="Calibri"/>
                <a:cs typeface="Calibri"/>
              </a:rPr>
              <a:t>ont</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plus, des </a:t>
            </a:r>
            <a:r>
              <a:rPr lang="en-US" err="1">
                <a:latin typeface="Calibri"/>
                <a:ea typeface="Calibri"/>
                <a:cs typeface="Calibri"/>
              </a:rPr>
              <a:t>outils</a:t>
            </a:r>
            <a:r>
              <a:rPr lang="en-US">
                <a:latin typeface="Calibri"/>
                <a:ea typeface="Calibri"/>
                <a:cs typeface="Calibri"/>
              </a:rPr>
              <a:t> </a:t>
            </a:r>
            <a:r>
              <a:rPr lang="en-US" err="1">
                <a:latin typeface="Calibri"/>
                <a:ea typeface="Calibri"/>
                <a:cs typeface="Calibri"/>
              </a:rPr>
              <a:t>précieux</a:t>
            </a:r>
            <a:r>
              <a:rPr lang="en-US">
                <a:latin typeface="Calibri"/>
                <a:ea typeface="Calibri"/>
                <a:cs typeface="Calibri"/>
              </a:rPr>
              <a:t> qui </a:t>
            </a:r>
            <a:r>
              <a:rPr lang="en-US" err="1">
                <a:latin typeface="Calibri"/>
                <a:ea typeface="Calibri"/>
                <a:cs typeface="Calibri"/>
              </a:rPr>
              <a:t>ont</a:t>
            </a:r>
            <a:r>
              <a:rPr lang="en-US">
                <a:latin typeface="Calibri"/>
                <a:ea typeface="Calibri"/>
                <a:cs typeface="Calibri"/>
              </a:rPr>
              <a:t> soutenu </a:t>
            </a:r>
            <a:r>
              <a:rPr lang="en-US" err="1">
                <a:latin typeface="Calibri"/>
                <a:ea typeface="Calibri"/>
                <a:cs typeface="Calibri"/>
              </a:rPr>
              <a:t>l'élaboration</a:t>
            </a:r>
            <a:r>
              <a:rPr lang="en-US">
                <a:latin typeface="Calibri"/>
                <a:ea typeface="Calibri"/>
                <a:cs typeface="Calibri"/>
              </a:rPr>
              <a:t> des </a:t>
            </a:r>
            <a:r>
              <a:rPr lang="en-US" err="1">
                <a:latin typeface="Calibri"/>
                <a:ea typeface="Calibri"/>
                <a:cs typeface="Calibri"/>
              </a:rPr>
              <a:t>parcours</a:t>
            </a:r>
            <a:r>
              <a:rPr lang="en-US">
                <a:latin typeface="Calibri"/>
                <a:ea typeface="Calibri"/>
                <a:cs typeface="Calibri"/>
              </a:rPr>
              <a:t> et qui </a:t>
            </a:r>
            <a:r>
              <a:rPr lang="en-US" err="1">
                <a:latin typeface="Calibri"/>
                <a:ea typeface="Calibri"/>
                <a:cs typeface="Calibri"/>
              </a:rPr>
              <a:t>permettent</a:t>
            </a:r>
            <a:r>
              <a:rPr lang="en-US">
                <a:latin typeface="Calibri"/>
                <a:ea typeface="Calibri"/>
                <a:cs typeface="Calibri"/>
              </a:rPr>
              <a:t> de bien </a:t>
            </a:r>
            <a:r>
              <a:rPr lang="en-US" err="1">
                <a:latin typeface="Calibri"/>
                <a:ea typeface="Calibri"/>
                <a:cs typeface="Calibri"/>
              </a:rPr>
              <a:t>saisir</a:t>
            </a:r>
            <a:r>
              <a:rPr lang="en-US">
                <a:latin typeface="Calibri"/>
                <a:ea typeface="Calibri"/>
                <a:cs typeface="Calibri"/>
              </a:rPr>
              <a:t> les </a:t>
            </a:r>
            <a:r>
              <a:rPr lang="en-US" err="1">
                <a:latin typeface="Calibri"/>
                <a:ea typeface="Calibri"/>
                <a:cs typeface="Calibri"/>
              </a:rPr>
              <a:t>enjeux</a:t>
            </a:r>
            <a:r>
              <a:rPr lang="en-US">
                <a:latin typeface="Calibri"/>
                <a:ea typeface="Calibri"/>
                <a:cs typeface="Calibri"/>
              </a:rPr>
              <a:t> </a:t>
            </a:r>
            <a:r>
              <a:rPr lang="en-US" err="1">
                <a:latin typeface="Calibri"/>
                <a:ea typeface="Calibri"/>
                <a:cs typeface="Calibri"/>
              </a:rPr>
              <a:t>d'apprentissage</a:t>
            </a:r>
            <a:r>
              <a:rPr lang="en-US">
                <a:latin typeface="Calibri"/>
                <a:ea typeface="Calibri"/>
                <a:cs typeface="Calibri"/>
              </a:rPr>
              <a:t> </a:t>
            </a:r>
            <a:r>
              <a:rPr lang="en-US" err="1">
                <a:latin typeface="Calibri"/>
                <a:ea typeface="Calibri"/>
                <a:cs typeface="Calibri"/>
              </a:rPr>
              <a:t>autour</a:t>
            </a:r>
            <a:r>
              <a:rPr lang="en-US">
                <a:latin typeface="Calibri"/>
                <a:ea typeface="Calibri"/>
                <a:cs typeface="Calibri"/>
              </a:rPr>
              <a:t> du genre de </a:t>
            </a:r>
            <a:r>
              <a:rPr lang="en-US" err="1">
                <a:latin typeface="Calibri"/>
                <a:ea typeface="Calibri"/>
                <a:cs typeface="Calibri"/>
              </a:rPr>
              <a:t>texte</a:t>
            </a:r>
            <a:r>
              <a:rPr lang="en-US">
                <a:latin typeface="Calibri"/>
                <a:ea typeface="Calibri"/>
                <a:cs typeface="Calibri"/>
              </a:rPr>
              <a:t>. </a:t>
            </a:r>
            <a:endParaRPr lang="en-US">
              <a:latin typeface="Aptos" panose="02110004020202020204"/>
              <a:ea typeface="Calibri"/>
              <a:cs typeface="Calibri"/>
            </a:endParaRPr>
          </a:p>
          <a:p>
            <a:r>
              <a:rPr lang="en-US">
                <a:latin typeface="Calibri"/>
                <a:ea typeface="Calibri"/>
                <a:cs typeface="Calibri"/>
              </a:rPr>
              <a:t>Par </a:t>
            </a:r>
            <a:r>
              <a:rPr lang="en-US" err="1">
                <a:latin typeface="Calibri"/>
                <a:ea typeface="Calibri"/>
                <a:cs typeface="Calibri"/>
              </a:rPr>
              <a:t>exemple</a:t>
            </a:r>
            <a:r>
              <a:rPr lang="en-US">
                <a:latin typeface="Calibri"/>
                <a:ea typeface="Calibri"/>
                <a:cs typeface="Calibri"/>
              </a:rPr>
              <a:t>, le </a:t>
            </a:r>
            <a:r>
              <a:rPr lang="en-US" err="1">
                <a:latin typeface="Calibri"/>
                <a:ea typeface="Calibri"/>
                <a:cs typeface="Calibri"/>
              </a:rPr>
              <a:t>modèle</a:t>
            </a:r>
            <a:r>
              <a:rPr lang="en-US">
                <a:latin typeface="Calibri"/>
                <a:ea typeface="Calibri"/>
                <a:cs typeface="Calibri"/>
              </a:rPr>
              <a:t> </a:t>
            </a:r>
            <a:r>
              <a:rPr lang="en-US" err="1">
                <a:latin typeface="Calibri"/>
                <a:ea typeface="Calibri"/>
                <a:cs typeface="Calibri"/>
              </a:rPr>
              <a:t>didactique</a:t>
            </a:r>
            <a:r>
              <a:rPr lang="en-US">
                <a:latin typeface="Calibri"/>
                <a:ea typeface="Calibri"/>
                <a:cs typeface="Calibri"/>
              </a:rPr>
              <a:t> du genre </a:t>
            </a:r>
            <a:r>
              <a:rPr lang="en-US" err="1">
                <a:latin typeface="Calibri"/>
                <a:ea typeface="Calibri"/>
                <a:cs typeface="Calibri"/>
              </a:rPr>
              <a:t>rédigé</a:t>
            </a:r>
            <a:r>
              <a:rPr lang="en-US">
                <a:latin typeface="Calibri"/>
                <a:ea typeface="Calibri"/>
                <a:cs typeface="Calibri"/>
              </a:rPr>
              <a:t> par </a:t>
            </a:r>
            <a:r>
              <a:rPr lang="en-US" err="1">
                <a:latin typeface="Calibri"/>
                <a:ea typeface="Calibri"/>
                <a:cs typeface="Calibri"/>
              </a:rPr>
              <a:t>l'IRDP</a:t>
            </a:r>
            <a:r>
              <a:rPr lang="en-US">
                <a:latin typeface="Calibri"/>
                <a:ea typeface="Calibri"/>
                <a:cs typeface="Calibri"/>
              </a:rPr>
              <a:t> est à disposition. </a:t>
            </a:r>
            <a:endParaRPr lang="en-US">
              <a:latin typeface="Aptos" panose="02110004020202020204"/>
              <a:ea typeface="Calibri"/>
              <a:cs typeface="Calibri"/>
            </a:endParaRPr>
          </a:p>
          <a:p>
            <a:r>
              <a:rPr lang="en-US">
                <a:latin typeface="Calibri"/>
                <a:ea typeface="Calibri"/>
                <a:cs typeface="Calibri"/>
              </a:rPr>
              <a:t>Tout est </a:t>
            </a:r>
            <a:r>
              <a:rPr lang="en-US" err="1">
                <a:latin typeface="Calibri"/>
                <a:ea typeface="Calibri"/>
                <a:cs typeface="Calibri"/>
              </a:rPr>
              <a:t>là</a:t>
            </a:r>
            <a:r>
              <a:rPr lang="en-US">
                <a:latin typeface="Calibri"/>
                <a:ea typeface="Calibri"/>
                <a:cs typeface="Calibri"/>
              </a:rPr>
              <a:t> pour aider à identifier </a:t>
            </a:r>
            <a:r>
              <a:rPr lang="en-US" err="1">
                <a:latin typeface="Calibri"/>
                <a:ea typeface="Calibri"/>
                <a:cs typeface="Calibri"/>
              </a:rPr>
              <a:t>clairement</a:t>
            </a:r>
            <a:r>
              <a:rPr lang="en-US">
                <a:latin typeface="Calibri"/>
                <a:ea typeface="Calibri"/>
                <a:cs typeface="Calibri"/>
              </a:rPr>
              <a:t> </a:t>
            </a:r>
            <a:r>
              <a:rPr lang="en-US" err="1">
                <a:latin typeface="Calibri"/>
                <a:ea typeface="Calibri"/>
                <a:cs typeface="Calibri"/>
              </a:rPr>
              <a:t>l'objet</a:t>
            </a:r>
            <a:r>
              <a:rPr lang="en-US">
                <a:latin typeface="Calibri"/>
                <a:ea typeface="Calibri"/>
                <a:cs typeface="Calibri"/>
              </a:rPr>
              <a:t> qui doit </a:t>
            </a:r>
            <a:r>
              <a:rPr lang="en-US" err="1">
                <a:latin typeface="Calibri"/>
                <a:ea typeface="Calibri"/>
                <a:cs typeface="Calibri"/>
              </a:rPr>
              <a:t>être</a:t>
            </a:r>
            <a:r>
              <a:rPr lang="en-US">
                <a:latin typeface="Calibri"/>
                <a:ea typeface="Calibri"/>
                <a:cs typeface="Calibri"/>
              </a:rPr>
              <a:t> </a:t>
            </a:r>
            <a:r>
              <a:rPr lang="en-US" err="1">
                <a:latin typeface="Calibri"/>
                <a:ea typeface="Calibri"/>
                <a:cs typeface="Calibri"/>
              </a:rPr>
              <a:t>travaillé</a:t>
            </a:r>
            <a:r>
              <a:rPr lang="en-US">
                <a:latin typeface="Calibri"/>
                <a:ea typeface="Calibri"/>
                <a:cs typeface="Calibri"/>
              </a:rPr>
              <a:t> et </a:t>
            </a:r>
            <a:r>
              <a:rPr lang="en-US" err="1">
                <a:latin typeface="Calibri"/>
                <a:ea typeface="Calibri"/>
                <a:cs typeface="Calibri"/>
              </a:rPr>
              <a:t>permettre</a:t>
            </a:r>
            <a:r>
              <a:rPr lang="en-US">
                <a:latin typeface="Calibri"/>
                <a:ea typeface="Calibri"/>
                <a:cs typeface="Calibri"/>
              </a:rPr>
              <a:t> les choix des </a:t>
            </a:r>
            <a:r>
              <a:rPr lang="en-US" err="1">
                <a:latin typeface="Calibri"/>
                <a:ea typeface="Calibri"/>
                <a:cs typeface="Calibri"/>
              </a:rPr>
              <a:t>activités</a:t>
            </a:r>
            <a:r>
              <a:rPr lang="en-US">
                <a:latin typeface="Calibri"/>
                <a:ea typeface="Calibri"/>
                <a:cs typeface="Calibri"/>
              </a:rPr>
              <a:t> et des </a:t>
            </a:r>
            <a:r>
              <a:rPr lang="en-US" err="1">
                <a:latin typeface="Calibri"/>
                <a:ea typeface="Calibri"/>
                <a:cs typeface="Calibri"/>
              </a:rPr>
              <a:t>critères</a:t>
            </a:r>
            <a:r>
              <a:rPr lang="en-US">
                <a:latin typeface="Calibri"/>
                <a:ea typeface="Calibri"/>
                <a:cs typeface="Calibri"/>
              </a:rPr>
              <a:t> </a:t>
            </a:r>
            <a:r>
              <a:rPr lang="en-US" err="1">
                <a:latin typeface="Calibri"/>
                <a:ea typeface="Calibri"/>
                <a:cs typeface="Calibri"/>
              </a:rPr>
              <a:t>d'évaluation</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partant</a:t>
            </a:r>
            <a:r>
              <a:rPr lang="en-US">
                <a:latin typeface="Calibri"/>
                <a:ea typeface="Calibri"/>
                <a:cs typeface="Calibri"/>
              </a:rPr>
              <a:t> des déjà </a:t>
            </a:r>
            <a:r>
              <a:rPr lang="en-US" err="1">
                <a:latin typeface="Calibri"/>
                <a:ea typeface="Calibri"/>
                <a:cs typeface="Calibri"/>
              </a:rPr>
              <a:t>là</a:t>
            </a:r>
            <a:r>
              <a:rPr lang="en-US">
                <a:latin typeface="Calibri"/>
                <a:ea typeface="Calibri"/>
                <a:cs typeface="Calibri"/>
              </a:rPr>
              <a:t> des </a:t>
            </a:r>
            <a:r>
              <a:rPr lang="en-US" err="1">
                <a:latin typeface="Calibri"/>
                <a:ea typeface="Calibri"/>
                <a:cs typeface="Calibri"/>
              </a:rPr>
              <a:t>élèves</a:t>
            </a:r>
            <a:r>
              <a:rPr lang="en-US">
                <a:latin typeface="Calibri"/>
                <a:ea typeface="Calibri"/>
                <a:cs typeface="Calibri"/>
              </a:rPr>
              <a:t>. </a:t>
            </a:r>
            <a:endParaRPr lang="en-US"/>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4</a:t>
            </a:fld>
            <a:endParaRPr lang="fr-CH"/>
          </a:p>
        </p:txBody>
      </p:sp>
    </p:spTree>
    <p:extLst>
      <p:ext uri="{BB962C8B-B14F-4D97-AF65-F5344CB8AC3E}">
        <p14:creationId xmlns:p14="http://schemas.microsoft.com/office/powerpoint/2010/main" val="571442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Catherine 30''</a:t>
            </a:r>
          </a:p>
          <a:p>
            <a:r>
              <a:rPr lang="en-US">
                <a:latin typeface="Calibri"/>
                <a:ea typeface="Calibri"/>
                <a:cs typeface="Calibri"/>
              </a:rPr>
              <a:t>En plus des </a:t>
            </a:r>
            <a:r>
              <a:rPr lang="en-US" err="1">
                <a:latin typeface="Calibri"/>
                <a:ea typeface="Calibri"/>
                <a:cs typeface="Calibri"/>
              </a:rPr>
              <a:t>modèles</a:t>
            </a:r>
            <a:r>
              <a:rPr lang="en-US">
                <a:latin typeface="Calibri"/>
                <a:ea typeface="Calibri"/>
                <a:cs typeface="Calibri"/>
              </a:rPr>
              <a:t> </a:t>
            </a:r>
            <a:r>
              <a:rPr lang="en-US" err="1">
                <a:latin typeface="Calibri"/>
                <a:ea typeface="Calibri"/>
                <a:cs typeface="Calibri"/>
              </a:rPr>
              <a:t>didactiques</a:t>
            </a:r>
            <a:r>
              <a:rPr lang="en-US">
                <a:latin typeface="Calibri"/>
                <a:ea typeface="Calibri"/>
                <a:cs typeface="Calibri"/>
              </a:rPr>
              <a:t>, les </a:t>
            </a:r>
            <a:r>
              <a:rPr lang="en-US" err="1">
                <a:latin typeface="Calibri"/>
                <a:ea typeface="Calibri"/>
                <a:cs typeface="Calibri"/>
              </a:rPr>
              <a:t>enseignants</a:t>
            </a:r>
            <a:r>
              <a:rPr lang="en-US">
                <a:latin typeface="Calibri"/>
                <a:ea typeface="Calibri"/>
                <a:cs typeface="Calibri"/>
              </a:rPr>
              <a:t> </a:t>
            </a:r>
            <a:r>
              <a:rPr lang="en-US" err="1">
                <a:latin typeface="Calibri"/>
                <a:ea typeface="Calibri"/>
                <a:cs typeface="Calibri"/>
              </a:rPr>
              <a:t>peuvent</a:t>
            </a:r>
            <a:r>
              <a:rPr lang="en-US">
                <a:latin typeface="Calibri"/>
                <a:ea typeface="Calibri"/>
                <a:cs typeface="Calibri"/>
              </a:rPr>
              <a:t> </a:t>
            </a:r>
            <a:r>
              <a:rPr lang="en-US" err="1">
                <a:latin typeface="Calibri"/>
                <a:ea typeface="Calibri"/>
                <a:cs typeface="Calibri"/>
              </a:rPr>
              <a:t>accéder</a:t>
            </a:r>
            <a:r>
              <a:rPr lang="en-US">
                <a:latin typeface="Calibri"/>
                <a:ea typeface="Calibri"/>
                <a:cs typeface="Calibri"/>
              </a:rPr>
              <a:t> à </a:t>
            </a:r>
            <a:r>
              <a:rPr lang="en-US" err="1">
                <a:latin typeface="Calibri"/>
                <a:ea typeface="Calibri"/>
                <a:cs typeface="Calibri"/>
              </a:rPr>
              <a:t>une</a:t>
            </a:r>
            <a:r>
              <a:rPr lang="en-US">
                <a:latin typeface="Calibri"/>
                <a:ea typeface="Calibri"/>
                <a:cs typeface="Calibri"/>
              </a:rPr>
              <a:t> </a:t>
            </a:r>
            <a:r>
              <a:rPr lang="en-US" err="1">
                <a:latin typeface="Calibri"/>
                <a:ea typeface="Calibri"/>
                <a:cs typeface="Calibri"/>
              </a:rPr>
              <a:t>schématisation</a:t>
            </a:r>
            <a:r>
              <a:rPr lang="en-US">
                <a:latin typeface="Calibri"/>
                <a:ea typeface="Calibri"/>
                <a:cs typeface="Calibri"/>
              </a:rPr>
              <a:t> qui </a:t>
            </a:r>
            <a:r>
              <a:rPr lang="en-US" err="1">
                <a:latin typeface="Calibri"/>
                <a:ea typeface="Calibri"/>
                <a:cs typeface="Calibri"/>
              </a:rPr>
              <a:t>permet</a:t>
            </a:r>
            <a:r>
              <a:rPr lang="en-US">
                <a:latin typeface="Calibri"/>
                <a:ea typeface="Calibri"/>
                <a:cs typeface="Calibri"/>
              </a:rPr>
              <a:t> de voir, </a:t>
            </a:r>
            <a:r>
              <a:rPr lang="en-US" err="1">
                <a:latin typeface="Calibri"/>
                <a:ea typeface="Calibri"/>
                <a:cs typeface="Calibri"/>
              </a:rPr>
              <a:t>en</a:t>
            </a:r>
            <a:r>
              <a:rPr lang="en-US">
                <a:latin typeface="Calibri"/>
                <a:ea typeface="Calibri"/>
                <a:cs typeface="Calibri"/>
              </a:rPr>
              <a:t> un clin </a:t>
            </a:r>
            <a:r>
              <a:rPr lang="en-US" err="1">
                <a:latin typeface="Calibri"/>
                <a:ea typeface="Calibri"/>
                <a:cs typeface="Calibri"/>
              </a:rPr>
              <a:t>d'oeil</a:t>
            </a:r>
            <a:r>
              <a:rPr lang="en-US">
                <a:latin typeface="Calibri"/>
                <a:ea typeface="Calibri"/>
                <a:cs typeface="Calibri"/>
              </a:rPr>
              <a:t>, les </a:t>
            </a:r>
            <a:r>
              <a:rPr lang="en-US" err="1">
                <a:latin typeface="Calibri"/>
                <a:ea typeface="Calibri"/>
                <a:cs typeface="Calibri"/>
              </a:rPr>
              <a:t>enjeux</a:t>
            </a:r>
            <a:r>
              <a:rPr lang="en-US">
                <a:latin typeface="Calibri"/>
                <a:ea typeface="Calibri"/>
                <a:cs typeface="Calibri"/>
              </a:rPr>
              <a:t> </a:t>
            </a:r>
            <a:r>
              <a:rPr lang="en-US" err="1">
                <a:latin typeface="Calibri"/>
                <a:ea typeface="Calibri"/>
                <a:cs typeface="Calibri"/>
              </a:rPr>
              <a:t>d'apprentissages</a:t>
            </a:r>
            <a:r>
              <a:rPr lang="en-US">
                <a:latin typeface="Calibri"/>
                <a:ea typeface="Calibri"/>
                <a:cs typeface="Calibri"/>
              </a:rPr>
              <a:t>, soit les dimensions du genre de </a:t>
            </a:r>
            <a:r>
              <a:rPr lang="en-US" err="1">
                <a:latin typeface="Calibri"/>
                <a:ea typeface="Calibri"/>
                <a:cs typeface="Calibri"/>
              </a:rPr>
              <a:t>texte</a:t>
            </a:r>
            <a:r>
              <a:rPr lang="en-US">
                <a:latin typeface="Calibri"/>
                <a:ea typeface="Calibri"/>
                <a:cs typeface="Calibri"/>
              </a:rPr>
              <a:t> à </a:t>
            </a:r>
            <a:r>
              <a:rPr lang="en-US" err="1">
                <a:latin typeface="Calibri"/>
                <a:ea typeface="Calibri"/>
                <a:cs typeface="Calibri"/>
              </a:rPr>
              <a:t>travailler</a:t>
            </a:r>
            <a:r>
              <a:rPr lang="en-US">
                <a:latin typeface="Calibri"/>
                <a:ea typeface="Calibri"/>
                <a:cs typeface="Calibri"/>
              </a:rPr>
              <a:t>. </a:t>
            </a:r>
          </a:p>
          <a:p>
            <a:endParaRPr lang="en-US">
              <a:latin typeface="Calibri"/>
              <a:ea typeface="Calibri"/>
              <a:cs typeface="Calibri"/>
            </a:endParaRPr>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5</a:t>
            </a:fld>
            <a:endParaRPr lang="fr-CH"/>
          </a:p>
        </p:txBody>
      </p:sp>
    </p:spTree>
    <p:extLst>
      <p:ext uri="{BB962C8B-B14F-4D97-AF65-F5344CB8AC3E}">
        <p14:creationId xmlns:p14="http://schemas.microsoft.com/office/powerpoint/2010/main" val="4285012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Comme </a:t>
            </a:r>
            <a:r>
              <a:rPr lang="en-US" err="1">
                <a:latin typeface="Calibri"/>
                <a:ea typeface="Calibri"/>
                <a:cs typeface="Calibri"/>
              </a:rPr>
              <a:t>précisé</a:t>
            </a:r>
            <a:r>
              <a:rPr lang="en-US">
                <a:latin typeface="Calibri"/>
                <a:ea typeface="Calibri"/>
                <a:cs typeface="Calibri"/>
              </a:rPr>
              <a:t> </a:t>
            </a:r>
            <a:r>
              <a:rPr lang="en-US" err="1">
                <a:latin typeface="Calibri"/>
                <a:ea typeface="Calibri"/>
                <a:cs typeface="Calibri"/>
              </a:rPr>
              <a:t>précédemment</a:t>
            </a:r>
            <a:r>
              <a:rPr lang="en-US">
                <a:latin typeface="Calibri"/>
                <a:ea typeface="Calibri"/>
                <a:cs typeface="Calibri"/>
              </a:rPr>
              <a:t>, les </a:t>
            </a:r>
            <a:r>
              <a:rPr lang="en-US" err="1">
                <a:latin typeface="Calibri"/>
                <a:ea typeface="Calibri"/>
                <a:cs typeface="Calibri"/>
              </a:rPr>
              <a:t>élèves</a:t>
            </a:r>
            <a:r>
              <a:rPr lang="en-US">
                <a:latin typeface="Calibri"/>
                <a:ea typeface="Calibri"/>
                <a:cs typeface="Calibri"/>
              </a:rPr>
              <a:t> de la 1e à la 8e </a:t>
            </a:r>
            <a:r>
              <a:rPr lang="en-US" err="1">
                <a:latin typeface="Calibri"/>
                <a:ea typeface="Calibri"/>
                <a:cs typeface="Calibri"/>
              </a:rPr>
              <a:t>travaillent</a:t>
            </a:r>
            <a:r>
              <a:rPr lang="en-US">
                <a:latin typeface="Calibri"/>
                <a:ea typeface="Calibri"/>
                <a:cs typeface="Calibri"/>
              </a:rPr>
              <a:t> de manière </a:t>
            </a:r>
            <a:r>
              <a:rPr lang="en-US" err="1">
                <a:latin typeface="Calibri"/>
                <a:ea typeface="Calibri"/>
                <a:cs typeface="Calibri"/>
              </a:rPr>
              <a:t>spi</a:t>
            </a:r>
            <a:r>
              <a:rPr lang="en-US" err="1">
                <a:solidFill>
                  <a:srgbClr val="000000"/>
                </a:solidFill>
                <a:latin typeface="Calibri"/>
                <a:ea typeface="Calibri"/>
                <a:cs typeface="Calibri"/>
              </a:rPr>
              <a:t>ralaire</a:t>
            </a:r>
            <a:r>
              <a:rPr lang="en-US">
                <a:solidFill>
                  <a:srgbClr val="000000"/>
                </a:solidFill>
                <a:latin typeface="Calibri"/>
                <a:ea typeface="Calibri"/>
                <a:cs typeface="Calibri"/>
              </a:rPr>
              <a:t>. </a:t>
            </a:r>
            <a:r>
              <a:rPr lang="en-US" err="1">
                <a:solidFill>
                  <a:srgbClr val="000000"/>
                </a:solidFill>
                <a:latin typeface="Calibri"/>
                <a:ea typeface="Calibri"/>
                <a:cs typeface="Calibri"/>
              </a:rPr>
              <a:t>C'est</a:t>
            </a:r>
            <a:r>
              <a:rPr lang="en-US">
                <a:solidFill>
                  <a:srgbClr val="000000"/>
                </a:solidFill>
                <a:latin typeface="Calibri"/>
                <a:ea typeface="Calibri"/>
                <a:cs typeface="Calibri"/>
              </a:rPr>
              <a:t> à dire </a:t>
            </a:r>
            <a:r>
              <a:rPr lang="en-US" err="1">
                <a:solidFill>
                  <a:srgbClr val="000000"/>
                </a:solidFill>
                <a:latin typeface="Calibri"/>
                <a:ea typeface="Calibri"/>
                <a:cs typeface="Calibri"/>
              </a:rPr>
              <a:t>qu'il</a:t>
            </a:r>
            <a:r>
              <a:rPr lang="en-US" err="1">
                <a:latin typeface="Calibri"/>
                <a:ea typeface="Calibri"/>
                <a:cs typeface="Calibri"/>
              </a:rPr>
              <a:t>s</a:t>
            </a:r>
            <a:r>
              <a:rPr lang="en-US">
                <a:solidFill>
                  <a:srgbClr val="000000"/>
                </a:solidFill>
                <a:latin typeface="Calibri"/>
                <a:ea typeface="Calibri"/>
                <a:cs typeface="Calibri"/>
              </a:rPr>
              <a:t> </a:t>
            </a:r>
            <a:r>
              <a:rPr lang="en-US" err="1">
                <a:solidFill>
                  <a:srgbClr val="000000"/>
                </a:solidFill>
                <a:latin typeface="Calibri"/>
                <a:ea typeface="Calibri"/>
                <a:cs typeface="Calibri"/>
              </a:rPr>
              <a:t>sont</a:t>
            </a:r>
            <a:r>
              <a:rPr lang="en-US">
                <a:solidFill>
                  <a:srgbClr val="000000"/>
                </a:solidFill>
                <a:latin typeface="Calibri"/>
                <a:ea typeface="Calibri"/>
                <a:cs typeface="Calibri"/>
              </a:rPr>
              <a:t> </a:t>
            </a:r>
            <a:r>
              <a:rPr lang="en-US" err="1">
                <a:solidFill>
                  <a:srgbClr val="000000"/>
                </a:solidFill>
                <a:latin typeface="Calibri"/>
                <a:ea typeface="Calibri"/>
                <a:cs typeface="Calibri"/>
              </a:rPr>
              <a:t>en</a:t>
            </a:r>
            <a:r>
              <a:rPr lang="en-US">
                <a:solidFill>
                  <a:srgbClr val="000000"/>
                </a:solidFill>
                <a:latin typeface="Calibri"/>
                <a:ea typeface="Calibri"/>
                <a:cs typeface="Calibri"/>
              </a:rPr>
              <a:t> contact avec les genres de </a:t>
            </a:r>
            <a:r>
              <a:rPr lang="en-US" err="1">
                <a:solidFill>
                  <a:srgbClr val="000000"/>
                </a:solidFill>
                <a:latin typeface="Calibri"/>
                <a:ea typeface="Calibri"/>
                <a:cs typeface="Calibri"/>
              </a:rPr>
              <a:t>textes</a:t>
            </a:r>
            <a:r>
              <a:rPr lang="en-US">
                <a:solidFill>
                  <a:srgbClr val="000000"/>
                </a:solidFill>
                <a:latin typeface="Calibri"/>
                <a:ea typeface="Calibri"/>
                <a:cs typeface="Calibri"/>
              </a:rPr>
              <a:t> </a:t>
            </a:r>
            <a:r>
              <a:rPr lang="en-US" err="1">
                <a:solidFill>
                  <a:srgbClr val="000000"/>
                </a:solidFill>
                <a:latin typeface="Calibri"/>
                <a:ea typeface="Calibri"/>
                <a:cs typeface="Calibri"/>
              </a:rPr>
              <a:t>appartenant</a:t>
            </a:r>
            <a:r>
              <a:rPr lang="en-US">
                <a:solidFill>
                  <a:srgbClr val="000000"/>
                </a:solidFill>
                <a:latin typeface="Calibri"/>
                <a:ea typeface="Calibri"/>
                <a:cs typeface="Calibri"/>
              </a:rPr>
              <a:t> à la </a:t>
            </a:r>
            <a:r>
              <a:rPr lang="en-US" err="1">
                <a:solidFill>
                  <a:srgbClr val="000000"/>
                </a:solidFill>
                <a:latin typeface="Calibri"/>
                <a:ea typeface="Calibri"/>
                <a:cs typeface="Calibri"/>
              </a:rPr>
              <a:t>même</a:t>
            </a:r>
            <a:r>
              <a:rPr lang="en-US">
                <a:solidFill>
                  <a:srgbClr val="000000"/>
                </a:solidFill>
                <a:latin typeface="Calibri"/>
                <a:ea typeface="Calibri"/>
                <a:cs typeface="Calibri"/>
              </a:rPr>
              <a:t> </a:t>
            </a:r>
            <a:r>
              <a:rPr lang="en-US" err="1">
                <a:solidFill>
                  <a:srgbClr val="000000"/>
                </a:solidFill>
                <a:latin typeface="Calibri"/>
                <a:ea typeface="Calibri"/>
                <a:cs typeface="Calibri"/>
              </a:rPr>
              <a:t>rubrique</a:t>
            </a:r>
            <a:r>
              <a:rPr lang="en-US">
                <a:solidFill>
                  <a:srgbClr val="000000"/>
                </a:solidFill>
                <a:latin typeface="Calibri"/>
                <a:ea typeface="Calibri"/>
                <a:cs typeface="Calibri"/>
              </a:rPr>
              <a:t>, </a:t>
            </a:r>
            <a:r>
              <a:rPr lang="en-US" err="1">
                <a:solidFill>
                  <a:srgbClr val="000000"/>
                </a:solidFill>
                <a:latin typeface="Calibri"/>
                <a:ea typeface="Calibri"/>
                <a:cs typeface="Calibri"/>
              </a:rPr>
              <a:t>donc</a:t>
            </a:r>
            <a:r>
              <a:rPr lang="en-US">
                <a:solidFill>
                  <a:srgbClr val="000000"/>
                </a:solidFill>
                <a:latin typeface="Calibri"/>
                <a:ea typeface="Calibri"/>
                <a:cs typeface="Calibri"/>
              </a:rPr>
              <a:t> </a:t>
            </a:r>
            <a:r>
              <a:rPr lang="en-US" err="1">
                <a:solidFill>
                  <a:srgbClr val="000000"/>
                </a:solidFill>
                <a:latin typeface="Calibri"/>
                <a:ea typeface="Calibri"/>
                <a:cs typeface="Calibri"/>
              </a:rPr>
              <a:t>ayant</a:t>
            </a:r>
            <a:r>
              <a:rPr lang="en-US">
                <a:solidFill>
                  <a:srgbClr val="000000"/>
                </a:solidFill>
                <a:latin typeface="Calibri"/>
                <a:ea typeface="Calibri"/>
                <a:cs typeface="Calibri"/>
              </a:rPr>
              <a:t> des </a:t>
            </a:r>
            <a:r>
              <a:rPr lang="en-US" err="1">
                <a:solidFill>
                  <a:srgbClr val="000000"/>
                </a:solidFill>
                <a:latin typeface="Calibri"/>
                <a:ea typeface="Calibri"/>
                <a:cs typeface="Calibri"/>
              </a:rPr>
              <a:t>caractéristiques</a:t>
            </a:r>
            <a:r>
              <a:rPr lang="en-US">
                <a:solidFill>
                  <a:srgbClr val="000000"/>
                </a:solidFill>
                <a:latin typeface="Calibri"/>
                <a:ea typeface="Calibri"/>
                <a:cs typeface="Calibri"/>
              </a:rPr>
              <a:t> </a:t>
            </a:r>
            <a:r>
              <a:rPr lang="en-US" err="1">
                <a:solidFill>
                  <a:srgbClr val="000000"/>
                </a:solidFill>
                <a:latin typeface="Calibri"/>
                <a:ea typeface="Calibri"/>
                <a:cs typeface="Calibri"/>
              </a:rPr>
              <a:t>similaires</a:t>
            </a:r>
            <a:r>
              <a:rPr lang="en-US">
                <a:solidFill>
                  <a:srgbClr val="000000"/>
                </a:solidFill>
                <a:latin typeface="Calibri"/>
                <a:ea typeface="Calibri"/>
                <a:cs typeface="Calibri"/>
              </a:rPr>
              <a:t>, à </a:t>
            </a:r>
            <a:r>
              <a:rPr lang="en-US" err="1">
                <a:solidFill>
                  <a:srgbClr val="000000"/>
                </a:solidFill>
                <a:latin typeface="Calibri"/>
                <a:ea typeface="Calibri"/>
                <a:cs typeface="Calibri"/>
              </a:rPr>
              <a:t>plusieurs</a:t>
            </a:r>
            <a:r>
              <a:rPr lang="en-US">
                <a:solidFill>
                  <a:srgbClr val="000000"/>
                </a:solidFill>
                <a:latin typeface="Calibri"/>
                <a:ea typeface="Calibri"/>
                <a:cs typeface="Calibri"/>
              </a:rPr>
              <a:t> reprises dans </a:t>
            </a:r>
            <a:r>
              <a:rPr lang="en-US" err="1">
                <a:solidFill>
                  <a:srgbClr val="000000"/>
                </a:solidFill>
                <a:latin typeface="Calibri"/>
                <a:ea typeface="Calibri"/>
                <a:cs typeface="Calibri"/>
              </a:rPr>
              <a:t>leur</a:t>
            </a:r>
            <a:r>
              <a:rPr lang="en-US">
                <a:solidFill>
                  <a:srgbClr val="000000"/>
                </a:solidFill>
                <a:latin typeface="Calibri"/>
                <a:ea typeface="Calibri"/>
                <a:cs typeface="Calibri"/>
              </a:rPr>
              <a:t> </a:t>
            </a:r>
            <a:r>
              <a:rPr lang="en-US" err="1">
                <a:solidFill>
                  <a:srgbClr val="000000"/>
                </a:solidFill>
                <a:latin typeface="Calibri"/>
                <a:ea typeface="Calibri"/>
                <a:cs typeface="Calibri"/>
              </a:rPr>
              <a:t>scolarité</a:t>
            </a:r>
            <a:r>
              <a:rPr lang="en-US">
                <a:solidFill>
                  <a:srgbClr val="000000"/>
                </a:solidFill>
                <a:latin typeface="Calibri"/>
                <a:ea typeface="Calibri"/>
                <a:cs typeface="Calibri"/>
              </a:rPr>
              <a:t>.</a:t>
            </a:r>
          </a:p>
          <a:p>
            <a:r>
              <a:rPr lang="en-US" err="1">
                <a:latin typeface="Calibri"/>
                <a:ea typeface="Calibri"/>
                <a:cs typeface="Calibri"/>
              </a:rPr>
              <a:t>Aujourd'hui</a:t>
            </a:r>
            <a:r>
              <a:rPr lang="en-US">
                <a:latin typeface="Calibri"/>
                <a:ea typeface="Calibri"/>
                <a:cs typeface="Calibri"/>
              </a:rPr>
              <a:t>, nous </a:t>
            </a:r>
            <a:r>
              <a:rPr lang="en-US" err="1">
                <a:latin typeface="Calibri"/>
                <a:ea typeface="Calibri"/>
                <a:cs typeface="Calibri"/>
              </a:rPr>
              <a:t>allons</a:t>
            </a:r>
            <a:r>
              <a:rPr lang="en-US">
                <a:latin typeface="Calibri"/>
                <a:ea typeface="Calibri"/>
                <a:cs typeface="Calibri"/>
              </a:rPr>
              <a:t> vous </a:t>
            </a:r>
            <a:r>
              <a:rPr lang="en-US" err="1">
                <a:latin typeface="Calibri"/>
                <a:ea typeface="Calibri"/>
                <a:cs typeface="Calibri"/>
              </a:rPr>
              <a:t>présenter</a:t>
            </a:r>
            <a:r>
              <a:rPr lang="en-US">
                <a:latin typeface="Calibri"/>
                <a:ea typeface="Calibri"/>
                <a:cs typeface="Calibri"/>
              </a:rPr>
              <a:t> un travail dans </a:t>
            </a:r>
            <a:r>
              <a:rPr lang="en-US" err="1">
                <a:latin typeface="Calibri"/>
                <a:ea typeface="Calibri"/>
                <a:cs typeface="Calibri"/>
              </a:rPr>
              <a:t>une</a:t>
            </a:r>
            <a:r>
              <a:rPr lang="en-US">
                <a:latin typeface="Calibri"/>
                <a:ea typeface="Calibri"/>
                <a:cs typeface="Calibri"/>
              </a:rPr>
              <a:t> </a:t>
            </a:r>
            <a:r>
              <a:rPr lang="en-US" err="1">
                <a:latin typeface="Calibri"/>
                <a:ea typeface="Calibri"/>
                <a:cs typeface="Calibri"/>
              </a:rPr>
              <a:t>classe</a:t>
            </a:r>
            <a:r>
              <a:rPr lang="en-US">
                <a:latin typeface="Calibri"/>
                <a:ea typeface="Calibri"/>
                <a:cs typeface="Calibri"/>
              </a:rPr>
              <a:t> du cycle 1, plus </a:t>
            </a:r>
            <a:r>
              <a:rPr lang="en-US" err="1">
                <a:latin typeface="Calibri"/>
                <a:ea typeface="Calibri"/>
                <a:cs typeface="Calibri"/>
              </a:rPr>
              <a:t>particulièrement</a:t>
            </a:r>
            <a:r>
              <a:rPr lang="en-US">
                <a:latin typeface="Calibri"/>
                <a:ea typeface="Calibri"/>
                <a:cs typeface="Calibri"/>
              </a:rPr>
              <a:t> des </a:t>
            </a:r>
            <a:r>
              <a:rPr lang="en-US" err="1">
                <a:latin typeface="Calibri"/>
                <a:ea typeface="Calibri"/>
                <a:cs typeface="Calibri"/>
              </a:rPr>
              <a:t>textes</a:t>
            </a:r>
            <a:r>
              <a:rPr lang="en-US">
                <a:latin typeface="Calibri"/>
                <a:ea typeface="Calibri"/>
                <a:cs typeface="Calibri"/>
              </a:rPr>
              <a:t> qui </a:t>
            </a:r>
            <a:r>
              <a:rPr lang="en-US" err="1">
                <a:latin typeface="Calibri"/>
                <a:ea typeface="Calibri"/>
                <a:cs typeface="Calibri"/>
              </a:rPr>
              <a:t>relatent</a:t>
            </a:r>
            <a:r>
              <a:rPr lang="en-US">
                <a:latin typeface="Calibri"/>
                <a:ea typeface="Calibri"/>
                <a:cs typeface="Calibri"/>
              </a:rPr>
              <a:t> et </a:t>
            </a:r>
            <a:r>
              <a:rPr lang="en-US" err="1">
                <a:latin typeface="Calibri"/>
                <a:ea typeface="Calibri"/>
                <a:cs typeface="Calibri"/>
              </a:rPr>
              <a:t>particulièrement</a:t>
            </a:r>
            <a:r>
              <a:rPr lang="en-US">
                <a:latin typeface="Calibri"/>
                <a:ea typeface="Calibri"/>
                <a:cs typeface="Calibri"/>
              </a:rPr>
              <a:t> les anecdotes.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AA01E15-66A6-4E15-A5E0-83E29F9BCB70}" type="slidenum">
              <a:rPr lang="fr-CH" smtClean="0"/>
              <a:t>6</a:t>
            </a:fld>
            <a:endParaRPr lang="fr-CH"/>
          </a:p>
        </p:txBody>
      </p:sp>
    </p:spTree>
    <p:extLst>
      <p:ext uri="{BB962C8B-B14F-4D97-AF65-F5344CB8AC3E}">
        <p14:creationId xmlns:p14="http://schemas.microsoft.com/office/powerpoint/2010/main" val="1505460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Catherine</a:t>
            </a:r>
          </a:p>
          <a:p>
            <a:endParaRPr lang="en-US">
              <a:latin typeface="Calibri"/>
              <a:ea typeface="Calibri"/>
              <a:cs typeface="Calibri"/>
            </a:endParaRPr>
          </a:p>
          <a:p>
            <a:r>
              <a:rPr lang="en-US">
                <a:latin typeface="Calibri"/>
                <a:ea typeface="Calibri"/>
                <a:cs typeface="Calibri"/>
              </a:rPr>
              <a:t>En plus des </a:t>
            </a:r>
            <a:r>
              <a:rPr lang="en-US" err="1">
                <a:latin typeface="Calibri"/>
                <a:ea typeface="Calibri"/>
                <a:cs typeface="Calibri"/>
              </a:rPr>
              <a:t>modèles</a:t>
            </a:r>
            <a:r>
              <a:rPr lang="en-US">
                <a:latin typeface="Calibri"/>
                <a:ea typeface="Calibri"/>
                <a:cs typeface="Calibri"/>
              </a:rPr>
              <a:t> </a:t>
            </a:r>
            <a:r>
              <a:rPr lang="en-US" err="1">
                <a:latin typeface="Calibri"/>
                <a:ea typeface="Calibri"/>
                <a:cs typeface="Calibri"/>
              </a:rPr>
              <a:t>didactiques</a:t>
            </a:r>
            <a:r>
              <a:rPr lang="en-US">
                <a:latin typeface="Calibri"/>
                <a:ea typeface="Calibri"/>
                <a:cs typeface="Calibri"/>
              </a:rPr>
              <a:t> du genre et d'un </a:t>
            </a:r>
            <a:r>
              <a:rPr lang="en-US" err="1">
                <a:latin typeface="Calibri"/>
                <a:ea typeface="Calibri"/>
                <a:cs typeface="Calibri"/>
              </a:rPr>
              <a:t>enseignement</a:t>
            </a:r>
            <a:r>
              <a:rPr lang="en-US">
                <a:latin typeface="Calibri"/>
                <a:ea typeface="Calibri"/>
                <a:cs typeface="Calibri"/>
              </a:rPr>
              <a:t> </a:t>
            </a:r>
            <a:r>
              <a:rPr lang="en-US" err="1">
                <a:latin typeface="Calibri"/>
                <a:ea typeface="Calibri"/>
                <a:cs typeface="Calibri"/>
              </a:rPr>
              <a:t>spiralaire</a:t>
            </a:r>
            <a:r>
              <a:rPr lang="en-US">
                <a:latin typeface="Calibri"/>
                <a:ea typeface="Calibri"/>
                <a:cs typeface="Calibri"/>
              </a:rPr>
              <a:t> bien </a:t>
            </a:r>
            <a:r>
              <a:rPr lang="en-US" err="1">
                <a:latin typeface="Calibri"/>
                <a:ea typeface="Calibri"/>
                <a:cs typeface="Calibri"/>
              </a:rPr>
              <a:t>pensé</a:t>
            </a:r>
            <a:r>
              <a:rPr lang="en-US">
                <a:latin typeface="Calibri"/>
                <a:ea typeface="Calibri"/>
                <a:cs typeface="Calibri"/>
              </a:rPr>
              <a:t>, les MER </a:t>
            </a:r>
            <a:r>
              <a:rPr lang="en-US" err="1">
                <a:latin typeface="Calibri"/>
                <a:ea typeface="Calibri"/>
                <a:cs typeface="Calibri"/>
              </a:rPr>
              <a:t>proposent</a:t>
            </a:r>
            <a:r>
              <a:rPr lang="en-US">
                <a:latin typeface="Calibri"/>
                <a:ea typeface="Calibri"/>
                <a:cs typeface="Calibri"/>
              </a:rPr>
              <a:t> </a:t>
            </a:r>
            <a:r>
              <a:rPr lang="en-US" err="1">
                <a:latin typeface="Calibri"/>
                <a:ea typeface="Calibri"/>
                <a:cs typeface="Calibri"/>
              </a:rPr>
              <a:t>différents</a:t>
            </a:r>
            <a:r>
              <a:rPr lang="en-US">
                <a:latin typeface="Calibri"/>
                <a:ea typeface="Calibri"/>
                <a:cs typeface="Calibri"/>
              </a:rPr>
              <a:t> </a:t>
            </a:r>
            <a:r>
              <a:rPr lang="en-US" err="1">
                <a:latin typeface="Calibri"/>
                <a:ea typeface="Calibri"/>
                <a:cs typeface="Calibri"/>
              </a:rPr>
              <a:t>outils</a:t>
            </a:r>
            <a:r>
              <a:rPr lang="en-US">
                <a:latin typeface="Calibri"/>
                <a:ea typeface="Calibri"/>
                <a:cs typeface="Calibri"/>
              </a:rPr>
              <a:t> pour </a:t>
            </a:r>
            <a:r>
              <a:rPr lang="en-US" err="1">
                <a:latin typeface="Calibri"/>
                <a:ea typeface="Calibri"/>
                <a:cs typeface="Calibri"/>
              </a:rPr>
              <a:t>soutenir</a:t>
            </a:r>
            <a:r>
              <a:rPr lang="en-US">
                <a:latin typeface="Calibri"/>
                <a:ea typeface="Calibri"/>
                <a:cs typeface="Calibri"/>
              </a:rPr>
              <a:t> </a:t>
            </a:r>
            <a:r>
              <a:rPr lang="en-US" err="1">
                <a:latin typeface="Calibri"/>
                <a:ea typeface="Calibri"/>
                <a:cs typeface="Calibri"/>
              </a:rPr>
              <a:t>l'apprentissage</a:t>
            </a:r>
            <a:r>
              <a:rPr lang="en-US">
                <a:latin typeface="Calibri"/>
                <a:ea typeface="Calibri"/>
                <a:cs typeface="Calibri"/>
              </a:rPr>
              <a:t> des </a:t>
            </a:r>
            <a:r>
              <a:rPr lang="en-US" err="1">
                <a:latin typeface="Calibri"/>
                <a:ea typeface="Calibri"/>
                <a:cs typeface="Calibri"/>
              </a:rPr>
              <a:t>élèves</a:t>
            </a:r>
            <a:r>
              <a:rPr lang="en-US">
                <a:latin typeface="Calibri"/>
                <a:ea typeface="Calibri"/>
                <a:cs typeface="Calibri"/>
              </a:rPr>
              <a:t> :</a:t>
            </a:r>
          </a:p>
          <a:p>
            <a:pPr marL="171450" indent="-171450">
              <a:buFont typeface="Calibri"/>
              <a:buChar char="-"/>
            </a:pPr>
            <a:r>
              <a:rPr lang="en-US">
                <a:latin typeface="Calibri"/>
                <a:ea typeface="Calibri"/>
                <a:cs typeface="Calibri"/>
              </a:rPr>
              <a:t>Des cartes </a:t>
            </a:r>
            <a:r>
              <a:rPr lang="en-US" err="1">
                <a:latin typeface="Calibri"/>
                <a:ea typeface="Calibri"/>
                <a:cs typeface="Calibri"/>
              </a:rPr>
              <a:t>métaréflexives</a:t>
            </a:r>
            <a:endParaRPr lang="en-US">
              <a:latin typeface="Calibri"/>
              <a:ea typeface="Calibri"/>
              <a:cs typeface="Calibri"/>
            </a:endParaRPr>
          </a:p>
          <a:p>
            <a:pPr marL="171450" indent="-171450">
              <a:buFont typeface="Calibri"/>
              <a:buChar char="-"/>
            </a:pPr>
            <a:r>
              <a:rPr lang="en-US">
                <a:latin typeface="Calibri"/>
                <a:ea typeface="Calibri"/>
                <a:cs typeface="Calibri"/>
              </a:rPr>
              <a:t>Des </a:t>
            </a:r>
            <a:r>
              <a:rPr lang="en-US" err="1">
                <a:latin typeface="Calibri"/>
                <a:ea typeface="Calibri"/>
                <a:cs typeface="Calibri"/>
              </a:rPr>
              <a:t>feuillets</a:t>
            </a:r>
            <a:r>
              <a:rPr lang="en-US">
                <a:latin typeface="Calibri"/>
                <a:ea typeface="Calibri"/>
                <a:cs typeface="Calibri"/>
              </a:rPr>
              <a:t> pour identifier </a:t>
            </a:r>
            <a:r>
              <a:rPr lang="en-US" err="1">
                <a:latin typeface="Calibri"/>
                <a:ea typeface="Calibri"/>
                <a:cs typeface="Calibri"/>
              </a:rPr>
              <a:t>ce</a:t>
            </a:r>
            <a:r>
              <a:rPr lang="en-US">
                <a:latin typeface="Calibri"/>
                <a:ea typeface="Calibri"/>
                <a:cs typeface="Calibri"/>
              </a:rPr>
              <a:t> qui est </a:t>
            </a:r>
            <a:r>
              <a:rPr lang="en-US" err="1">
                <a:latin typeface="Calibri"/>
                <a:ea typeface="Calibri"/>
                <a:cs typeface="Calibri"/>
              </a:rPr>
              <a:t>appris</a:t>
            </a:r>
            <a:r>
              <a:rPr lang="en-US">
                <a:latin typeface="Calibri"/>
                <a:ea typeface="Calibri"/>
                <a:cs typeface="Calibri"/>
              </a:rPr>
              <a:t> sur un genre de </a:t>
            </a:r>
            <a:r>
              <a:rPr lang="en-US" err="1">
                <a:latin typeface="Calibri"/>
                <a:ea typeface="Calibri"/>
                <a:cs typeface="Calibri"/>
              </a:rPr>
              <a:t>texte</a:t>
            </a:r>
            <a:r>
              <a:rPr lang="en-US">
                <a:latin typeface="Calibri"/>
                <a:ea typeface="Calibri"/>
                <a:cs typeface="Calibri"/>
              </a:rPr>
              <a:t>, soit les dimensions du genre. </a:t>
            </a:r>
          </a:p>
          <a:p>
            <a:pPr marL="171450" indent="-171450">
              <a:buFont typeface="Calibri"/>
              <a:buChar char="-"/>
            </a:pPr>
            <a:r>
              <a:rPr lang="en-US">
                <a:latin typeface="Calibri"/>
                <a:ea typeface="Calibri"/>
                <a:cs typeface="Calibri"/>
              </a:rPr>
              <a:t>Par </a:t>
            </a:r>
            <a:r>
              <a:rPr lang="en-US" err="1">
                <a:latin typeface="Calibri"/>
                <a:ea typeface="Calibri"/>
                <a:cs typeface="Calibri"/>
              </a:rPr>
              <a:t>ailleurs</a:t>
            </a:r>
            <a:r>
              <a:rPr lang="en-US">
                <a:latin typeface="Calibri"/>
                <a:ea typeface="Calibri"/>
                <a:cs typeface="Calibri"/>
              </a:rPr>
              <a:t>, de </a:t>
            </a:r>
            <a:r>
              <a:rPr lang="en-US" err="1">
                <a:latin typeface="Calibri"/>
                <a:ea typeface="Calibri"/>
                <a:cs typeface="Calibri"/>
              </a:rPr>
              <a:t>nombreuses</a:t>
            </a:r>
            <a:r>
              <a:rPr lang="en-US">
                <a:latin typeface="Calibri"/>
                <a:ea typeface="Calibri"/>
                <a:cs typeface="Calibri"/>
              </a:rPr>
              <a:t> cartes </a:t>
            </a:r>
            <a:r>
              <a:rPr lang="en-US" err="1">
                <a:latin typeface="Calibri"/>
                <a:ea typeface="Calibri"/>
                <a:cs typeface="Calibri"/>
              </a:rPr>
              <a:t>permettent</a:t>
            </a:r>
            <a:r>
              <a:rPr lang="en-US">
                <a:latin typeface="Calibri"/>
                <a:ea typeface="Calibri"/>
                <a:cs typeface="Calibri"/>
              </a:rPr>
              <a:t> de </a:t>
            </a:r>
            <a:r>
              <a:rPr lang="en-US" err="1">
                <a:latin typeface="Calibri"/>
                <a:ea typeface="Calibri"/>
                <a:cs typeface="Calibri"/>
              </a:rPr>
              <a:t>soutenir</a:t>
            </a:r>
            <a:r>
              <a:rPr lang="en-US">
                <a:latin typeface="Calibri"/>
                <a:ea typeface="Calibri"/>
                <a:cs typeface="Calibri"/>
              </a:rPr>
              <a:t> les productions des </a:t>
            </a:r>
            <a:r>
              <a:rPr lang="en-US" err="1">
                <a:latin typeface="Calibri"/>
                <a:ea typeface="Calibri"/>
                <a:cs typeface="Calibri"/>
              </a:rPr>
              <a:t>élèves</a:t>
            </a:r>
            <a:r>
              <a:rPr lang="en-US">
                <a:latin typeface="Calibri"/>
                <a:ea typeface="Calibri"/>
                <a:cs typeface="Calibri"/>
              </a:rPr>
              <a:t> et </a:t>
            </a:r>
            <a:r>
              <a:rPr lang="en-US" err="1">
                <a:latin typeface="Calibri"/>
                <a:ea typeface="Calibri"/>
                <a:cs typeface="Calibri"/>
              </a:rPr>
              <a:t>aussi</a:t>
            </a:r>
            <a:r>
              <a:rPr lang="en-US">
                <a:latin typeface="Calibri"/>
                <a:ea typeface="Calibri"/>
                <a:cs typeface="Calibri"/>
              </a:rPr>
              <a:t> guider le regard </a:t>
            </a:r>
            <a:r>
              <a:rPr lang="en-US" err="1">
                <a:latin typeface="Calibri"/>
                <a:ea typeface="Calibri"/>
                <a:cs typeface="Calibri"/>
              </a:rPr>
              <a:t>d'évaluation</a:t>
            </a:r>
            <a:r>
              <a:rPr lang="en-US">
                <a:latin typeface="Calibri"/>
                <a:ea typeface="Calibri"/>
                <a:cs typeface="Calibri"/>
              </a:rPr>
              <a:t> : auto </a:t>
            </a:r>
            <a:r>
              <a:rPr lang="en-US" err="1">
                <a:latin typeface="Calibri"/>
                <a:ea typeface="Calibri"/>
                <a:cs typeface="Calibri"/>
              </a:rPr>
              <a:t>évaluation</a:t>
            </a:r>
            <a:r>
              <a:rPr lang="en-US">
                <a:latin typeface="Calibri"/>
                <a:ea typeface="Calibri"/>
                <a:cs typeface="Calibri"/>
              </a:rPr>
              <a:t>, co-</a:t>
            </a:r>
            <a:r>
              <a:rPr lang="en-US" err="1">
                <a:latin typeface="Calibri"/>
                <a:ea typeface="Calibri"/>
                <a:cs typeface="Calibri"/>
              </a:rPr>
              <a:t>évaluation</a:t>
            </a:r>
            <a:r>
              <a:rPr lang="en-US">
                <a:latin typeface="Calibri"/>
                <a:ea typeface="Calibri"/>
                <a:cs typeface="Calibri"/>
              </a:rPr>
              <a:t> et qualification d'un genre de </a:t>
            </a:r>
            <a:r>
              <a:rPr lang="en-US" err="1">
                <a:latin typeface="Calibri"/>
                <a:ea typeface="Calibri"/>
                <a:cs typeface="Calibri"/>
              </a:rPr>
              <a:t>texte</a:t>
            </a:r>
            <a:endParaRPr lang="en-US" err="1">
              <a:latin typeface="Aptos" panose="02110004020202020204"/>
              <a:ea typeface="Calibri"/>
              <a:cs typeface="Calibri"/>
            </a:endParaRPr>
          </a:p>
          <a:p>
            <a:pPr marL="171450" indent="-171450">
              <a:buFont typeface="Calibri"/>
              <a:buChar char="-"/>
            </a:pPr>
            <a:endParaRPr lang="en-US">
              <a:latin typeface="Calibri"/>
              <a:ea typeface="Calibri"/>
              <a:cs typeface="Calibri"/>
            </a:endParaRPr>
          </a:p>
          <a:p>
            <a:pPr marL="171450" indent="-171450">
              <a:buFont typeface="Calibri"/>
              <a:buChar char="-"/>
            </a:pPr>
            <a:r>
              <a:rPr lang="en-US">
                <a:latin typeface="Calibri"/>
                <a:ea typeface="Calibri"/>
                <a:cs typeface="Calibri"/>
              </a:rPr>
              <a:t>  </a:t>
            </a:r>
            <a:endParaRPr lang="en-US"/>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7</a:t>
            </a:fld>
            <a:endParaRPr lang="fr-CH"/>
          </a:p>
        </p:txBody>
      </p:sp>
    </p:spTree>
    <p:extLst>
      <p:ext uri="{BB962C8B-B14F-4D97-AF65-F5344CB8AC3E}">
        <p14:creationId xmlns:p14="http://schemas.microsoft.com/office/powerpoint/2010/main" val="2974384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Floriane (Catherine-Marie)</a:t>
            </a:r>
          </a:p>
          <a:p>
            <a:endParaRPr lang="en-US"/>
          </a:p>
          <a:p>
            <a:r>
              <a:rPr lang="en-US"/>
              <a:t>Pour vous faire </a:t>
            </a:r>
            <a:r>
              <a:rPr lang="en-US" err="1"/>
              <a:t>entrer</a:t>
            </a:r>
            <a:r>
              <a:rPr lang="en-US"/>
              <a:t> dans </a:t>
            </a:r>
            <a:r>
              <a:rPr lang="en-US" err="1"/>
              <a:t>ce</a:t>
            </a:r>
            <a:r>
              <a:rPr lang="en-US"/>
              <a:t> qui est </a:t>
            </a:r>
            <a:r>
              <a:rPr lang="en-US" err="1"/>
              <a:t>demandé</a:t>
            </a:r>
            <a:r>
              <a:rPr lang="en-US"/>
              <a:t> aux </a:t>
            </a:r>
            <a:r>
              <a:rPr lang="en-US" err="1"/>
              <a:t>élèves</a:t>
            </a:r>
            <a:r>
              <a:rPr lang="en-US"/>
              <a:t>..... </a:t>
            </a:r>
            <a:endParaRPr lang="en-US">
              <a:solidFill>
                <a:srgbClr val="444444"/>
              </a:solidFill>
            </a:endParaRPr>
          </a:p>
          <a:p>
            <a:r>
              <a:rPr lang="en-US" b="1"/>
              <a:t>Qui </a:t>
            </a:r>
            <a:r>
              <a:rPr lang="en-US" b="1" err="1"/>
              <a:t>aurait</a:t>
            </a:r>
            <a:r>
              <a:rPr lang="en-US" b="1"/>
              <a:t> </a:t>
            </a:r>
            <a:r>
              <a:rPr lang="en-US" b="1" err="1"/>
              <a:t>une</a:t>
            </a:r>
            <a:r>
              <a:rPr lang="en-US" b="1"/>
              <a:t> anecdote à </a:t>
            </a:r>
            <a:r>
              <a:rPr lang="en-US" b="1" err="1"/>
              <a:t>raconter</a:t>
            </a:r>
            <a:r>
              <a:rPr lang="en-US" b="1"/>
              <a:t> à </a:t>
            </a:r>
            <a:r>
              <a:rPr lang="en-US" b="1" err="1"/>
              <a:t>ce</a:t>
            </a:r>
            <a:r>
              <a:rPr lang="en-US" b="1"/>
              <a:t> </a:t>
            </a:r>
            <a:r>
              <a:rPr lang="en-US" b="1" err="1"/>
              <a:t>stade</a:t>
            </a:r>
            <a:r>
              <a:rPr lang="en-US" b="1"/>
              <a:t> de la </a:t>
            </a:r>
            <a:r>
              <a:rPr lang="en-US" b="1" err="1"/>
              <a:t>présentation</a:t>
            </a:r>
            <a:r>
              <a:rPr lang="en-US" b="1"/>
              <a:t> ?</a:t>
            </a:r>
            <a:r>
              <a:rPr lang="en-US"/>
              <a:t> </a:t>
            </a:r>
            <a:endParaRPr lang="en-US">
              <a:solidFill>
                <a:srgbClr val="444444"/>
              </a:solidFill>
            </a:endParaRPr>
          </a:p>
          <a:p>
            <a:r>
              <a:rPr lang="en-US" i="1"/>
              <a:t>On </a:t>
            </a:r>
            <a:r>
              <a:rPr lang="en-US" i="1" err="1"/>
              <a:t>peut</a:t>
            </a:r>
            <a:r>
              <a:rPr lang="en-US" i="1"/>
              <a:t> se lancer nous </a:t>
            </a:r>
            <a:r>
              <a:rPr lang="en-US" i="1" err="1"/>
              <a:t>également</a:t>
            </a:r>
            <a:r>
              <a:rPr lang="en-US" i="1"/>
              <a:t> les </a:t>
            </a:r>
            <a:r>
              <a:rPr lang="en-US" i="1" err="1"/>
              <a:t>animatrices</a:t>
            </a:r>
            <a:r>
              <a:rPr lang="en-US" i="1"/>
              <a:t> de </a:t>
            </a:r>
            <a:r>
              <a:rPr lang="en-US" i="1" err="1"/>
              <a:t>l'atelier</a:t>
            </a:r>
            <a:r>
              <a:rPr lang="en-US" i="1"/>
              <a:t>,...</a:t>
            </a:r>
            <a:endParaRPr lang="en-US" i="1">
              <a:solidFill>
                <a:srgbClr val="000000"/>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AA01E15-66A6-4E15-A5E0-83E29F9BCB70}" type="slidenum">
              <a:rPr lang="fr-CH" smtClean="0"/>
              <a:t>8</a:t>
            </a:fld>
            <a:endParaRPr lang="fr-CH"/>
          </a:p>
        </p:txBody>
      </p:sp>
    </p:spTree>
    <p:extLst>
      <p:ext uri="{BB962C8B-B14F-4D97-AF65-F5344CB8AC3E}">
        <p14:creationId xmlns:p14="http://schemas.microsoft.com/office/powerpoint/2010/main" val="4024994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Floriane (Catherine-Marie)</a:t>
            </a:r>
            <a:endParaRPr lang="fr-FR"/>
          </a:p>
          <a:p>
            <a:endParaRPr lang="en-US">
              <a:latin typeface="Calibri"/>
              <a:ea typeface="Calibri"/>
              <a:cs typeface="Calibri"/>
            </a:endParaRPr>
          </a:p>
          <a:p>
            <a:r>
              <a:rPr lang="en-US">
                <a:latin typeface="Calibri"/>
                <a:ea typeface="Calibri"/>
                <a:cs typeface="Calibri"/>
              </a:rPr>
              <a:t>Pour vous faire </a:t>
            </a:r>
            <a:r>
              <a:rPr lang="en-US" err="1">
                <a:latin typeface="Calibri"/>
                <a:ea typeface="Calibri"/>
                <a:cs typeface="Calibri"/>
              </a:rPr>
              <a:t>entrer</a:t>
            </a:r>
            <a:r>
              <a:rPr lang="en-US">
                <a:latin typeface="Calibri"/>
                <a:ea typeface="Calibri"/>
                <a:cs typeface="Calibri"/>
              </a:rPr>
              <a:t> dans le genre de </a:t>
            </a:r>
            <a:r>
              <a:rPr lang="en-US" err="1">
                <a:latin typeface="Calibri"/>
                <a:ea typeface="Calibri"/>
                <a:cs typeface="Calibri"/>
              </a:rPr>
              <a:t>texte</a:t>
            </a:r>
            <a:r>
              <a:rPr lang="en-US">
                <a:latin typeface="Calibri"/>
                <a:ea typeface="Calibri"/>
                <a:cs typeface="Calibri"/>
              </a:rPr>
              <a:t>, </a:t>
            </a:r>
            <a:r>
              <a:rPr lang="en-US" err="1">
                <a:latin typeface="Calibri"/>
                <a:ea typeface="Calibri"/>
                <a:cs typeface="Calibri"/>
              </a:rPr>
              <a:t>mais</a:t>
            </a:r>
            <a:r>
              <a:rPr lang="en-US">
                <a:latin typeface="Calibri"/>
                <a:ea typeface="Calibri"/>
                <a:cs typeface="Calibri"/>
              </a:rPr>
              <a:t> surtout pour vous faire prendre contact avec le </a:t>
            </a:r>
            <a:r>
              <a:rPr lang="en-US" err="1">
                <a:latin typeface="Calibri"/>
                <a:ea typeface="Calibri"/>
                <a:cs typeface="Calibri"/>
              </a:rPr>
              <a:t>niveau</a:t>
            </a:r>
            <a:r>
              <a:rPr lang="en-US">
                <a:latin typeface="Calibri"/>
                <a:ea typeface="Calibri"/>
                <a:cs typeface="Calibri"/>
              </a:rPr>
              <a:t> d’un </a:t>
            </a:r>
            <a:r>
              <a:rPr lang="en-US" err="1">
                <a:latin typeface="Calibri"/>
                <a:ea typeface="Calibri"/>
                <a:cs typeface="Calibri"/>
              </a:rPr>
              <a:t>élève</a:t>
            </a:r>
            <a:r>
              <a:rPr lang="en-US">
                <a:latin typeface="Calibri"/>
                <a:ea typeface="Calibri"/>
                <a:cs typeface="Calibri"/>
              </a:rPr>
              <a:t> de 3H, </a:t>
            </a:r>
            <a:r>
              <a:rPr lang="en-US" err="1">
                <a:latin typeface="Calibri"/>
                <a:ea typeface="Calibri"/>
                <a:cs typeface="Calibri"/>
              </a:rPr>
              <a:t>voici</a:t>
            </a:r>
            <a:r>
              <a:rPr lang="en-US">
                <a:latin typeface="Calibri"/>
                <a:ea typeface="Calibri"/>
                <a:cs typeface="Calibri"/>
              </a:rPr>
              <a:t> un audio </a:t>
            </a:r>
            <a:r>
              <a:rPr lang="en-US" err="1">
                <a:latin typeface="Calibri"/>
                <a:ea typeface="Calibri"/>
                <a:cs typeface="Calibri"/>
              </a:rPr>
              <a:t>d’une</a:t>
            </a:r>
            <a:r>
              <a:rPr lang="en-US">
                <a:latin typeface="Calibri"/>
                <a:ea typeface="Calibri"/>
                <a:cs typeface="Calibri"/>
              </a:rPr>
              <a:t> anecdote type qui est </a:t>
            </a:r>
            <a:r>
              <a:rPr lang="en-US" err="1">
                <a:latin typeface="Calibri"/>
                <a:ea typeface="Calibri"/>
                <a:cs typeface="Calibri"/>
              </a:rPr>
              <a:t>considérée</a:t>
            </a:r>
            <a:r>
              <a:rPr lang="en-US">
                <a:latin typeface="Calibri"/>
                <a:ea typeface="Calibri"/>
                <a:cs typeface="Calibri"/>
              </a:rPr>
              <a:t> </a:t>
            </a:r>
            <a:r>
              <a:rPr lang="en-US" err="1">
                <a:latin typeface="Calibri"/>
                <a:ea typeface="Calibri"/>
                <a:cs typeface="Calibri"/>
              </a:rPr>
              <a:t>comme</a:t>
            </a:r>
            <a:r>
              <a:rPr lang="en-US">
                <a:latin typeface="Calibri"/>
                <a:ea typeface="Calibri"/>
                <a:cs typeface="Calibri"/>
              </a:rPr>
              <a:t> adequate par un </a:t>
            </a:r>
            <a:r>
              <a:rPr lang="en-US" err="1">
                <a:latin typeface="Calibri"/>
                <a:ea typeface="Calibri"/>
                <a:cs typeface="Calibri"/>
              </a:rPr>
              <a:t>élève</a:t>
            </a:r>
            <a:r>
              <a:rPr lang="en-US">
                <a:latin typeface="Calibri"/>
                <a:ea typeface="Calibri"/>
                <a:cs typeface="Calibri"/>
              </a:rPr>
              <a:t> à la fin du temps </a:t>
            </a:r>
            <a:r>
              <a:rPr lang="en-US" err="1">
                <a:latin typeface="Calibri"/>
                <a:ea typeface="Calibri"/>
                <a:cs typeface="Calibri"/>
              </a:rPr>
              <a:t>d’enseignement</a:t>
            </a:r>
            <a:r>
              <a:rPr lang="en-US">
                <a:latin typeface="Calibri"/>
                <a:ea typeface="Calibri"/>
                <a:cs typeface="Calibri"/>
              </a:rPr>
              <a:t> du </a:t>
            </a:r>
            <a:r>
              <a:rPr lang="en-US" err="1">
                <a:latin typeface="Calibri"/>
                <a:ea typeface="Calibri"/>
                <a:cs typeface="Calibri"/>
              </a:rPr>
              <a:t>parcours</a:t>
            </a:r>
            <a:r>
              <a:rPr lang="en-US">
                <a:latin typeface="Calibri"/>
                <a:ea typeface="Calibri"/>
                <a:cs typeface="Calibri"/>
              </a:rPr>
              <a:t>. Ceci vous </a:t>
            </a:r>
            <a:r>
              <a:rPr lang="en-US" err="1">
                <a:latin typeface="Calibri"/>
                <a:ea typeface="Calibri"/>
                <a:cs typeface="Calibri"/>
              </a:rPr>
              <a:t>permettra</a:t>
            </a:r>
            <a:r>
              <a:rPr lang="en-US">
                <a:latin typeface="Calibri"/>
                <a:ea typeface="Calibri"/>
                <a:cs typeface="Calibri"/>
              </a:rPr>
              <a:t> de </a:t>
            </a:r>
            <a:r>
              <a:rPr lang="en-US" err="1">
                <a:latin typeface="Calibri"/>
                <a:ea typeface="Calibri"/>
                <a:cs typeface="Calibri"/>
              </a:rPr>
              <a:t>cerner</a:t>
            </a:r>
            <a:r>
              <a:rPr lang="en-US">
                <a:latin typeface="Calibri"/>
                <a:ea typeface="Calibri"/>
                <a:cs typeface="Calibri"/>
              </a:rPr>
              <a:t> le </a:t>
            </a:r>
            <a:r>
              <a:rPr lang="en-US" err="1">
                <a:latin typeface="Calibri"/>
                <a:ea typeface="Calibri"/>
                <a:cs typeface="Calibri"/>
              </a:rPr>
              <a:t>niveau</a:t>
            </a:r>
            <a:r>
              <a:rPr lang="en-US">
                <a:latin typeface="Calibri"/>
                <a:ea typeface="Calibri"/>
                <a:cs typeface="Calibri"/>
              </a:rPr>
              <a:t> d’un </a:t>
            </a:r>
            <a:r>
              <a:rPr lang="en-US" err="1">
                <a:latin typeface="Calibri"/>
                <a:ea typeface="Calibri"/>
                <a:cs typeface="Calibri"/>
              </a:rPr>
              <a:t>élève</a:t>
            </a:r>
            <a:r>
              <a:rPr lang="en-US">
                <a:latin typeface="Calibri"/>
                <a:ea typeface="Calibri"/>
                <a:cs typeface="Calibri"/>
              </a:rPr>
              <a:t> de 3H. </a:t>
            </a:r>
          </a:p>
          <a:p>
            <a:endParaRPr lang="en-US">
              <a:latin typeface="Calibri"/>
              <a:ea typeface="Calibri"/>
              <a:cs typeface="Calibri"/>
            </a:endParaRPr>
          </a:p>
          <a:p>
            <a:r>
              <a:rPr lang="en-US" err="1"/>
              <a:t>Ecouter</a:t>
            </a:r>
            <a:r>
              <a:rPr lang="en-US"/>
              <a:t> </a:t>
            </a:r>
            <a:r>
              <a:rPr lang="en-US" err="1"/>
              <a:t>l’audio</a:t>
            </a:r>
            <a:r>
              <a:rPr lang="en-US"/>
              <a:t> de Kilian</a:t>
            </a:r>
          </a:p>
          <a:p>
            <a:endParaRPr lang="en-US">
              <a:latin typeface="Calibri"/>
              <a:ea typeface="Calibri"/>
              <a:cs typeface="Calibri"/>
            </a:endParaRPr>
          </a:p>
          <a:p>
            <a:endParaRPr lang="en-US">
              <a:latin typeface="Calibri"/>
              <a:ea typeface="Calibri"/>
              <a:cs typeface="Calibri"/>
            </a:endParaRPr>
          </a:p>
          <a:p>
            <a:r>
              <a:rPr lang="en-US" err="1">
                <a:latin typeface="Calibri"/>
                <a:ea typeface="Calibri"/>
                <a:cs typeface="Calibri"/>
              </a:rPr>
              <a:t>Quelques</a:t>
            </a:r>
            <a:r>
              <a:rPr lang="en-US">
                <a:latin typeface="Calibri"/>
                <a:ea typeface="Calibri"/>
                <a:cs typeface="Calibri"/>
              </a:rPr>
              <a:t> questions </a:t>
            </a:r>
            <a:r>
              <a:rPr lang="en-US" err="1">
                <a:latin typeface="Calibri"/>
                <a:ea typeface="Calibri"/>
                <a:cs typeface="Calibri"/>
              </a:rPr>
              <a:t>que</a:t>
            </a:r>
            <a:r>
              <a:rPr lang="en-US">
                <a:latin typeface="Calibri"/>
                <a:ea typeface="Calibri"/>
                <a:cs typeface="Calibri"/>
              </a:rPr>
              <a:t> nous vous </a:t>
            </a:r>
            <a:r>
              <a:rPr lang="en-US" err="1">
                <a:latin typeface="Calibri"/>
                <a:ea typeface="Calibri"/>
                <a:cs typeface="Calibri"/>
              </a:rPr>
              <a:t>posons</a:t>
            </a:r>
            <a:r>
              <a:rPr lang="en-US">
                <a:latin typeface="Calibri"/>
                <a:ea typeface="Calibri"/>
                <a:cs typeface="Calibri"/>
              </a:rPr>
              <a:t> à </a:t>
            </a:r>
            <a:r>
              <a:rPr lang="en-US" err="1">
                <a:latin typeface="Calibri"/>
                <a:ea typeface="Calibri"/>
                <a:cs typeface="Calibri"/>
              </a:rPr>
              <a:t>discuter</a:t>
            </a:r>
            <a:r>
              <a:rPr lang="en-US">
                <a:latin typeface="Calibri"/>
                <a:ea typeface="Calibri"/>
                <a:cs typeface="Calibri"/>
              </a:rPr>
              <a:t> ensuite:</a:t>
            </a:r>
          </a:p>
          <a:p>
            <a:endParaRPr lang="en-US">
              <a:latin typeface="Calibri"/>
              <a:ea typeface="Calibri"/>
              <a:cs typeface="Calibri"/>
            </a:endParaRPr>
          </a:p>
          <a:p>
            <a:r>
              <a:rPr lang="en-US" err="1">
                <a:latin typeface="Calibri"/>
                <a:ea typeface="Calibri"/>
                <a:cs typeface="Calibri"/>
              </a:rPr>
              <a:t>Quelles</a:t>
            </a:r>
            <a:r>
              <a:rPr lang="en-US">
                <a:latin typeface="Calibri"/>
                <a:ea typeface="Calibri"/>
                <a:cs typeface="Calibri"/>
              </a:rPr>
              <a:t> </a:t>
            </a:r>
            <a:r>
              <a:rPr lang="en-US" err="1">
                <a:latin typeface="Calibri"/>
                <a:ea typeface="Calibri"/>
                <a:cs typeface="Calibri"/>
              </a:rPr>
              <a:t>compétences</a:t>
            </a:r>
            <a:r>
              <a:rPr lang="en-US">
                <a:latin typeface="Calibri"/>
                <a:ea typeface="Calibri"/>
                <a:cs typeface="Calibri"/>
              </a:rPr>
              <a:t> </a:t>
            </a:r>
            <a:r>
              <a:rPr lang="en-US" err="1">
                <a:latin typeface="Calibri"/>
                <a:ea typeface="Calibri"/>
                <a:cs typeface="Calibri"/>
              </a:rPr>
              <a:t>construire</a:t>
            </a:r>
            <a:r>
              <a:rPr lang="en-US">
                <a:latin typeface="Calibri"/>
                <a:ea typeface="Calibri"/>
                <a:cs typeface="Calibri"/>
              </a:rPr>
              <a:t> pour </a:t>
            </a:r>
            <a:r>
              <a:rPr lang="en-US" err="1">
                <a:latin typeface="Calibri"/>
                <a:ea typeface="Calibri"/>
                <a:cs typeface="Calibri"/>
              </a:rPr>
              <a:t>en</a:t>
            </a:r>
            <a:r>
              <a:rPr lang="en-US">
                <a:latin typeface="Calibri"/>
                <a:ea typeface="Calibri"/>
                <a:cs typeface="Calibri"/>
              </a:rPr>
              <a:t> arriver </a:t>
            </a:r>
            <a:r>
              <a:rPr lang="en-US" err="1">
                <a:latin typeface="Calibri"/>
                <a:ea typeface="Calibri"/>
                <a:cs typeface="Calibri"/>
              </a:rPr>
              <a:t>là</a:t>
            </a:r>
            <a:r>
              <a:rPr lang="en-US">
                <a:latin typeface="Calibri"/>
                <a:ea typeface="Calibri"/>
                <a:cs typeface="Calibri"/>
              </a:rPr>
              <a:t> ?</a:t>
            </a:r>
          </a:p>
          <a:p>
            <a:r>
              <a:rPr lang="en-US">
                <a:latin typeface="Calibri"/>
                <a:ea typeface="Calibri"/>
                <a:cs typeface="Calibri"/>
              </a:rPr>
              <a:t>Quels </a:t>
            </a:r>
            <a:r>
              <a:rPr lang="en-US" err="1">
                <a:latin typeface="Calibri"/>
                <a:ea typeface="Calibri"/>
                <a:cs typeface="Calibri"/>
              </a:rPr>
              <a:t>critères</a:t>
            </a:r>
            <a:r>
              <a:rPr lang="en-US">
                <a:latin typeface="Calibri"/>
                <a:ea typeface="Calibri"/>
                <a:cs typeface="Calibri"/>
              </a:rPr>
              <a:t> pour </a:t>
            </a:r>
            <a:r>
              <a:rPr lang="en-US" err="1">
                <a:latin typeface="Calibri"/>
                <a:ea typeface="Calibri"/>
                <a:cs typeface="Calibri"/>
              </a:rPr>
              <a:t>évaluer</a:t>
            </a:r>
            <a:r>
              <a:rPr lang="en-US">
                <a:latin typeface="Calibri"/>
                <a:ea typeface="Calibri"/>
                <a:cs typeface="Calibri"/>
              </a:rPr>
              <a:t> ?</a:t>
            </a:r>
          </a:p>
          <a:p>
            <a:r>
              <a:rPr lang="en-US">
                <a:latin typeface="Calibri"/>
                <a:ea typeface="Calibri"/>
                <a:cs typeface="Calibri"/>
              </a:rPr>
              <a:t>Quels </a:t>
            </a:r>
            <a:r>
              <a:rPr lang="en-US" err="1">
                <a:latin typeface="Calibri"/>
                <a:ea typeface="Calibri"/>
                <a:cs typeface="Calibri"/>
              </a:rPr>
              <a:t>outils</a:t>
            </a:r>
            <a:r>
              <a:rPr lang="en-US">
                <a:latin typeface="Calibri"/>
                <a:ea typeface="Calibri"/>
                <a:cs typeface="Calibri"/>
              </a:rPr>
              <a:t> </a:t>
            </a:r>
            <a:r>
              <a:rPr lang="en-US" err="1">
                <a:latin typeface="Calibri"/>
                <a:ea typeface="Calibri"/>
                <a:cs typeface="Calibri"/>
              </a:rPr>
              <a:t>d’évaluation</a:t>
            </a:r>
            <a:r>
              <a:rPr lang="en-US">
                <a:latin typeface="Calibri"/>
                <a:ea typeface="Calibri"/>
                <a:cs typeface="Calibri"/>
              </a:rPr>
              <a:t> pour </a:t>
            </a:r>
            <a:r>
              <a:rPr lang="en-US" err="1">
                <a:latin typeface="Calibri"/>
                <a:ea typeface="Calibri"/>
                <a:cs typeface="Calibri"/>
              </a:rPr>
              <a:t>soutenir</a:t>
            </a:r>
            <a:r>
              <a:rPr lang="en-US">
                <a:latin typeface="Calibri"/>
                <a:ea typeface="Calibri"/>
                <a:cs typeface="Calibri"/>
              </a:rPr>
              <a:t> </a:t>
            </a:r>
            <a:r>
              <a:rPr lang="en-US" err="1">
                <a:latin typeface="Calibri"/>
                <a:ea typeface="Calibri"/>
                <a:cs typeface="Calibri"/>
              </a:rPr>
              <a:t>l’apprentissage</a:t>
            </a:r>
            <a:r>
              <a:rPr lang="en-US">
                <a:latin typeface="Calibri"/>
                <a:ea typeface="Calibri"/>
                <a:cs typeface="Calibri"/>
              </a:rPr>
              <a:t> ?</a:t>
            </a:r>
          </a:p>
          <a:p>
            <a:endParaRPr lang="en-US">
              <a:latin typeface="Calibri"/>
              <a:ea typeface="Calibri"/>
              <a:cs typeface="Calibri"/>
            </a:endParaRPr>
          </a:p>
          <a:p>
            <a:endParaRPr lang="en-US"/>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9</a:t>
            </a:fld>
            <a:endParaRPr lang="fr-CH"/>
          </a:p>
        </p:txBody>
      </p:sp>
    </p:spTree>
    <p:extLst>
      <p:ext uri="{BB962C8B-B14F-4D97-AF65-F5344CB8AC3E}">
        <p14:creationId xmlns:p14="http://schemas.microsoft.com/office/powerpoint/2010/main" val="900122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0FDE8-BA77-E5DA-E290-61781D7C24B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DB224EB-A2B9-23B0-49C5-C34E128445B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001A877-037B-FA6C-418D-89EDE18C63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a:effectLst/>
              </a:rPr>
              <a:t>Floriane</a:t>
            </a:r>
          </a:p>
          <a:p>
            <a:pPr marL="0" marR="0" lvl="0" indent="0" algn="l" defTabSz="914400" rtl="0" eaLnBrk="1" fontAlgn="auto" latinLnBrk="0" hangingPunct="1">
              <a:lnSpc>
                <a:spcPct val="100000"/>
              </a:lnSpc>
              <a:spcBef>
                <a:spcPts val="0"/>
              </a:spcBef>
              <a:spcAft>
                <a:spcPts val="0"/>
              </a:spcAft>
              <a:buClrTx/>
              <a:buSzTx/>
              <a:buFontTx/>
              <a:buNone/>
              <a:tabLst/>
              <a:defRPr/>
            </a:pPr>
            <a:r>
              <a:rPr lang="fr-CH">
                <a:effectLst/>
              </a:rPr>
              <a:t>Réduire ici les commentaires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H">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H">
                <a:effectLst/>
              </a:rPr>
              <a:t>En 3</a:t>
            </a:r>
            <a:r>
              <a:rPr lang="fr-CH" baseline="30000">
                <a:effectLst/>
              </a:rPr>
              <a:t>e</a:t>
            </a:r>
            <a:r>
              <a:rPr lang="fr-CH">
                <a:effectLst/>
              </a:rPr>
              <a:t>- 4</a:t>
            </a:r>
            <a:r>
              <a:rPr lang="fr-CH" baseline="30000">
                <a:effectLst/>
              </a:rPr>
              <a:t>e</a:t>
            </a:r>
            <a:r>
              <a:rPr lang="fr-CH">
                <a:effectLst/>
              </a:rPr>
              <a:t>, le parcours de </a:t>
            </a:r>
            <a:r>
              <a:rPr lang="fr-CH" i="1">
                <a:effectLst/>
              </a:rPr>
              <a:t>L’anecdote</a:t>
            </a:r>
            <a:r>
              <a:rPr lang="fr-CH">
                <a:effectLst/>
              </a:rPr>
              <a:t> permet aux élèves de découvrir à l’oral des anecdotes racontées par des adultes et des enfants. Les caractéristiques propres à l’anecdote sont repérées. Les élèves s’entrainent à en raconter dans des contextes variés pour aboutir à la formulation d’un récit personnel.</a:t>
            </a:r>
            <a:r>
              <a:rPr lang="fr-CH" sz="1200">
                <a:effectLst/>
              </a:rPr>
              <a:t> </a:t>
            </a:r>
            <a:endParaRPr lang="fr-CH">
              <a:effectLst/>
            </a:endParaRPr>
          </a:p>
          <a:p>
            <a:endParaRPr lang="fr-CH"/>
          </a:p>
          <a:p>
            <a:r>
              <a:rPr lang="fr-CH"/>
              <a:t>Le parcours est constitué de 4 parties. Dans chacune d’entre elles il y a des activités à réaliser avec les élèves.</a:t>
            </a:r>
          </a:p>
          <a:p>
            <a:endParaRPr lang="fr-CH"/>
          </a:p>
          <a:p>
            <a:r>
              <a:rPr lang="fr-CH"/>
              <a:t>Sans développer chaque activité, je vous donne quelques jalons pour vous permettre de comprendre la logique interne à ce parcours:</a:t>
            </a:r>
          </a:p>
          <a:p>
            <a:endParaRPr lang="fr-CH"/>
          </a:p>
          <a:p>
            <a:r>
              <a:rPr lang="fr-CH" b="1"/>
              <a:t>Dans l’introduction</a:t>
            </a:r>
            <a:r>
              <a:rPr lang="fr-CH"/>
              <a:t>, les élèves découvrent une anecdote racontée dans une émission radio. Ils écoutent plusieurs anecdotes racontées par l’enseignant et plutôt en lien avec le contexte de la classe. Par ce biais, ils découvrent les premières caractéristiques du genre.</a:t>
            </a:r>
          </a:p>
          <a:p>
            <a:endParaRPr lang="fr-CH"/>
          </a:p>
          <a:p>
            <a:r>
              <a:rPr lang="fr-CH" b="1"/>
              <a:t>Dans la partie compréhension</a:t>
            </a:r>
            <a:r>
              <a:rPr lang="fr-CH"/>
              <a:t>, ils ont l’occasion d’écouter et de discuter de plusieurs anecdotes sous différents formats : racontées par l’enseignant, sur vidéo ou encore avec des supports audios. Ils apprennent à distinguer l’anecdote d’un autre type de récit et ils peaufinent les caractéristiques et la structure d’une anecdote type.</a:t>
            </a:r>
          </a:p>
          <a:p>
            <a:endParaRPr lang="fr-CH"/>
          </a:p>
          <a:p>
            <a:r>
              <a:rPr lang="fr-CH" b="1"/>
              <a:t>Dans la partie production</a:t>
            </a:r>
            <a:r>
              <a:rPr lang="fr-CH"/>
              <a:t>, ils s’entrainent à raconter à l’aide de supports différentes anecdote pour arrive à leur propre anecdote qu’ils vont proposer de raconter aux camarades de classe.</a:t>
            </a:r>
          </a:p>
          <a:p>
            <a:endParaRPr lang="fr-CH"/>
          </a:p>
          <a:p>
            <a:r>
              <a:rPr lang="fr-CH" b="1"/>
              <a:t>Dans la conclusion</a:t>
            </a:r>
            <a:r>
              <a:rPr lang="fr-CH"/>
              <a:t>, ils font le bilan des apprentissages.</a:t>
            </a:r>
          </a:p>
        </p:txBody>
      </p:sp>
      <p:sp>
        <p:nvSpPr>
          <p:cNvPr id="4" name="Espace réservé du numéro de diapositive 3">
            <a:extLst>
              <a:ext uri="{FF2B5EF4-FFF2-40B4-BE49-F238E27FC236}">
                <a16:creationId xmlns:a16="http://schemas.microsoft.com/office/drawing/2014/main" id="{0DE22F13-3938-AF5A-FFD5-F94D2F057A72}"/>
              </a:ext>
            </a:extLst>
          </p:cNvPr>
          <p:cNvSpPr>
            <a:spLocks noGrp="1"/>
          </p:cNvSpPr>
          <p:nvPr>
            <p:ph type="sldNum" sz="quarter" idx="5"/>
          </p:nvPr>
        </p:nvSpPr>
        <p:spPr/>
        <p:txBody>
          <a:bodyPr/>
          <a:lstStyle/>
          <a:p>
            <a:fld id="{AAA01E15-66A6-4E15-A5E0-83E29F9BCB70}" type="slidenum">
              <a:rPr lang="fr-CH" smtClean="0"/>
              <a:t>10</a:t>
            </a:fld>
            <a:endParaRPr lang="fr-CH"/>
          </a:p>
        </p:txBody>
      </p:sp>
    </p:spTree>
    <p:extLst>
      <p:ext uri="{BB962C8B-B14F-4D97-AF65-F5344CB8AC3E}">
        <p14:creationId xmlns:p14="http://schemas.microsoft.com/office/powerpoint/2010/main" val="3832993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Floriane</a:t>
            </a:r>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11</a:t>
            </a:fld>
            <a:endParaRPr lang="fr-CH"/>
          </a:p>
        </p:txBody>
      </p:sp>
    </p:spTree>
    <p:extLst>
      <p:ext uri="{BB962C8B-B14F-4D97-AF65-F5344CB8AC3E}">
        <p14:creationId xmlns:p14="http://schemas.microsoft.com/office/powerpoint/2010/main" val="1164668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F309D-C1ED-7D65-FE4D-21EEA422101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B3F8A9-613E-1CEC-76EB-A32761097F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CEBE1BE-44F7-966F-49B5-EA028A61A833}"/>
              </a:ext>
            </a:extLst>
          </p:cNvPr>
          <p:cNvSpPr>
            <a:spLocks noGrp="1"/>
          </p:cNvSpPr>
          <p:nvPr>
            <p:ph type="body" idx="1"/>
          </p:nvPr>
        </p:nvSpPr>
        <p:spPr/>
        <p:txBody>
          <a:bodyPr/>
          <a:lstStyle/>
          <a:p>
            <a:r>
              <a:rPr lang="fr-FR"/>
              <a:t>Marie 2’</a:t>
            </a:r>
          </a:p>
          <a:p>
            <a:r>
              <a:rPr lang="fr-FR"/>
              <a:t>Dans l’introduction, à partir d’une écoute d’une émission radio puis d’anecdotes racontées par l’enseignante, les élèves sont amenés à découvrir un genre de texte « l'anecdote » et à découvrir quelques caractéristiques. Les éléments relevés par les élèves sont écrits spontanément et des logos sont réalisés par les élèves pour une meilleure compréhension (élèves de 3</a:t>
            </a:r>
            <a:r>
              <a:rPr lang="fr-FR" baseline="30000"/>
              <a:t>e</a:t>
            </a:r>
            <a:r>
              <a:rPr lang="fr-FR"/>
              <a:t>). Les 3 dessins représentent les 3 anecdotes racontées par l’enseignante en lien avec le vécu de la classe. Les mots écrits sont les mots des élèves, ça a du sens. Les élèves sont motivés.</a:t>
            </a:r>
          </a:p>
          <a:p>
            <a:r>
              <a:rPr lang="fr-FR"/>
              <a:t>C’est également ici que se découvre le projet d’apprentissage et le projet de communication avec la classe.</a:t>
            </a:r>
            <a:endParaRPr lang="fr-CH"/>
          </a:p>
        </p:txBody>
      </p:sp>
      <p:sp>
        <p:nvSpPr>
          <p:cNvPr id="4" name="Espace réservé du numéro de diapositive 3">
            <a:extLst>
              <a:ext uri="{FF2B5EF4-FFF2-40B4-BE49-F238E27FC236}">
                <a16:creationId xmlns:a16="http://schemas.microsoft.com/office/drawing/2014/main" id="{57BAD496-6F52-3A2F-BD5B-0AE921884799}"/>
              </a:ext>
            </a:extLst>
          </p:cNvPr>
          <p:cNvSpPr>
            <a:spLocks noGrp="1"/>
          </p:cNvSpPr>
          <p:nvPr>
            <p:ph type="sldNum" sz="quarter" idx="5"/>
          </p:nvPr>
        </p:nvSpPr>
        <p:spPr/>
        <p:txBody>
          <a:bodyPr/>
          <a:lstStyle/>
          <a:p>
            <a:fld id="{AAA01E15-66A6-4E15-A5E0-83E29F9BCB70}" type="slidenum">
              <a:rPr lang="fr-CH" smtClean="0"/>
              <a:t>12</a:t>
            </a:fld>
            <a:endParaRPr lang="fr-CH"/>
          </a:p>
        </p:txBody>
      </p:sp>
    </p:spTree>
    <p:extLst>
      <p:ext uri="{BB962C8B-B14F-4D97-AF65-F5344CB8AC3E}">
        <p14:creationId xmlns:p14="http://schemas.microsoft.com/office/powerpoint/2010/main" val="8676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1BF00-0946-D1E2-0760-AE4CD695CC7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1142590-4F95-9B86-60CA-A3E559B21C6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5CF8316-158E-65F6-ED7E-2F6A56E965A3}"/>
              </a:ext>
            </a:extLst>
          </p:cNvPr>
          <p:cNvSpPr>
            <a:spLocks noGrp="1"/>
          </p:cNvSpPr>
          <p:nvPr>
            <p:ph type="body" idx="1"/>
          </p:nvPr>
        </p:nvSpPr>
        <p:spPr/>
        <p:txBody>
          <a:bodyPr/>
          <a:lstStyle/>
          <a:p>
            <a:r>
              <a:rPr lang="fr-FR"/>
              <a:t>Marie</a:t>
            </a:r>
          </a:p>
          <a:p>
            <a:r>
              <a:rPr lang="fr-FR"/>
              <a:t>A partir de vidéo d’artistes et d’audios d’élèves de 8</a:t>
            </a:r>
            <a:r>
              <a:rPr lang="fr-FR" baseline="30000"/>
              <a:t>e</a:t>
            </a:r>
            <a:r>
              <a:rPr lang="fr-FR"/>
              <a:t> , les caractéristiques de l’anecdote s’affinent. Les élèves cherchent à identifier une anecdote en se basant sur les caractéristiques du genre afin de les reconnaitre. Les élèves vont également identifier la structure d’une anecdote (</a:t>
            </a:r>
            <a:r>
              <a:rPr lang="fr-FR" err="1"/>
              <a:t>cf</a:t>
            </a:r>
            <a:r>
              <a:rPr lang="fr-FR"/>
              <a:t> la formule d’annonce et le commentaire).</a:t>
            </a:r>
          </a:p>
          <a:p>
            <a:endParaRPr lang="fr-FR"/>
          </a:p>
          <a:p>
            <a:r>
              <a:rPr lang="fr-FR"/>
              <a:t>Demander aux participants ce qui a évolué avec la slide 11 et ensuite amener ce qui s'est passé.</a:t>
            </a:r>
          </a:p>
          <a:p>
            <a:endParaRPr lang="fr-FR"/>
          </a:p>
          <a:p>
            <a:r>
              <a:rPr lang="fr-FR"/>
              <a:t>Les mots/les critères s'affinent au niveau du vocabulaire (c'était nous, on était là devient vécu qui est amené par l'enseignante, le logo reste)</a:t>
            </a:r>
          </a:p>
          <a:p>
            <a:r>
              <a:rPr lang="fr-FR"/>
              <a:t>Parler du logo formule d'annonce et commentaire + remarque élève "la formule d'annonce" qui devrait être au début du tableau, il veut restructurer les mots sur le tableau</a:t>
            </a:r>
          </a:p>
          <a:p>
            <a:r>
              <a:rPr lang="fr-FR"/>
              <a:t>Comme on fait évoluer le tableau il faut refaire les logos. Les élèves ont à cœur de refaire "leur" logo.</a:t>
            </a:r>
          </a:p>
          <a:p>
            <a:endParaRPr lang="fr-FR"/>
          </a:p>
          <a:p>
            <a:r>
              <a:rPr lang="fr-FR"/>
              <a:t>Au fur et à mesure des apprentissages, le tableau évolue: il se complète ou se modifie.</a:t>
            </a:r>
            <a:endParaRPr lang="fr-CH"/>
          </a:p>
        </p:txBody>
      </p:sp>
      <p:sp>
        <p:nvSpPr>
          <p:cNvPr id="4" name="Espace réservé du numéro de diapositive 3">
            <a:extLst>
              <a:ext uri="{FF2B5EF4-FFF2-40B4-BE49-F238E27FC236}">
                <a16:creationId xmlns:a16="http://schemas.microsoft.com/office/drawing/2014/main" id="{DB730F19-BF41-D3C5-3EF3-B1EB85589A65}"/>
              </a:ext>
            </a:extLst>
          </p:cNvPr>
          <p:cNvSpPr>
            <a:spLocks noGrp="1"/>
          </p:cNvSpPr>
          <p:nvPr>
            <p:ph type="sldNum" sz="quarter" idx="5"/>
          </p:nvPr>
        </p:nvSpPr>
        <p:spPr/>
        <p:txBody>
          <a:bodyPr/>
          <a:lstStyle/>
          <a:p>
            <a:fld id="{AAA01E15-66A6-4E15-A5E0-83E29F9BCB70}" type="slidenum">
              <a:rPr lang="fr-CH" smtClean="0"/>
              <a:t>13</a:t>
            </a:fld>
            <a:endParaRPr lang="fr-CH"/>
          </a:p>
        </p:txBody>
      </p:sp>
    </p:spTree>
    <p:extLst>
      <p:ext uri="{BB962C8B-B14F-4D97-AF65-F5344CB8AC3E}">
        <p14:creationId xmlns:p14="http://schemas.microsoft.com/office/powerpoint/2010/main" val="2303857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Catherine (Marie-Floriane)</a:t>
            </a:r>
            <a:endParaRPr lang="fr-FR"/>
          </a:p>
          <a:p>
            <a:endParaRPr lang="fr-CH"/>
          </a:p>
          <a:p>
            <a:r>
              <a:rPr lang="fr-CH"/>
              <a:t>Par groupe 2-3 prévoir 10 min</a:t>
            </a:r>
          </a:p>
          <a:p>
            <a:endParaRPr lang="fr-CH"/>
          </a:p>
          <a:p>
            <a:r>
              <a:rPr lang="fr-CH"/>
              <a:t>Mettre en lien les progrès de l’élève et les outils proposés: cartes, aide-mémoire…</a:t>
            </a:r>
          </a:p>
          <a:p>
            <a:endParaRPr lang="fr-CH"/>
          </a:p>
          <a:p>
            <a:r>
              <a:rPr lang="fr-CH"/>
              <a:t>Écouter la première ou dernière production et demander de chercher des outils qui pourraient aider.</a:t>
            </a:r>
          </a:p>
          <a:p>
            <a:endParaRPr lang="fr-CH"/>
          </a:p>
          <a:p>
            <a:r>
              <a:rPr lang="fr-CH"/>
              <a:t>A partir du produit fini que faut-il travailler et évaluer ? : dimensions du texte + oralité</a:t>
            </a:r>
          </a:p>
          <a:p>
            <a:r>
              <a:rPr lang="fr-CH"/>
              <a:t>Lors du retour des pairs, il n'y a pas de retour sur les critères de l'anecdote. C'est presque implicite que c'en est une, car ces critères ont été longuement travaillé et intégré par les élèves dans l'introduction et la compréhension de l'oral.</a:t>
            </a:r>
          </a:p>
          <a:p>
            <a:endParaRPr lang="fr-CH"/>
          </a:p>
          <a:p>
            <a:r>
              <a:rPr lang="fr-CH" b="1"/>
              <a:t>Après la présentation des outils</a:t>
            </a:r>
            <a:r>
              <a:rPr lang="fr-CH"/>
              <a:t>: </a:t>
            </a:r>
          </a:p>
          <a:p>
            <a:endParaRPr lang="fr-CH"/>
          </a:p>
          <a:p>
            <a:r>
              <a:rPr lang="fr-CH"/>
              <a:t>Qu’est-ce qui parasite les élèves ?</a:t>
            </a:r>
          </a:p>
          <a:p>
            <a:r>
              <a:rPr lang="fr-CH"/>
              <a:t>Difficultés : </a:t>
            </a:r>
          </a:p>
          <a:p>
            <a:pPr marL="171450" indent="-171450">
              <a:buFont typeface="Calibri"/>
              <a:buChar char="-"/>
            </a:pPr>
            <a:r>
              <a:rPr lang="fr-CH"/>
              <a:t>Les élèves aiment écouter l'anecdote et difficile en même temps de l'analyser. D'où l'importance de l'enregistrement.</a:t>
            </a:r>
          </a:p>
          <a:p>
            <a:pPr marL="171450" indent="-171450">
              <a:buFont typeface="Calibri"/>
              <a:buChar char="-"/>
            </a:pPr>
            <a:r>
              <a:rPr lang="fr-CH"/>
              <a:t>Les élèves sont rapidement "satisfaits" de leur production, </a:t>
            </a:r>
            <a:r>
              <a:rPr lang="fr-CH" err="1"/>
              <a:t>cel</a:t>
            </a:r>
            <a:r>
              <a:rPr lang="fr-CH"/>
              <a:t>a demande un effort de refaire et pour certain c'est vraiment contraignant.</a:t>
            </a:r>
          </a:p>
          <a:p>
            <a:pPr marL="171450" indent="-171450">
              <a:buFont typeface="Calibri"/>
              <a:buChar char="-"/>
            </a:pPr>
            <a:r>
              <a:rPr lang="fr-CH"/>
              <a:t>Redire sa production plusieurs fois pour l'améliorer et correspondre à tous les éléments fait que l'élève finit par mémoriser un texte ou lieu de raconter une anecdote. A savoir </a:t>
            </a:r>
            <a:r>
              <a:rPr lang="fr-CH" err="1"/>
              <a:t>quan</a:t>
            </a:r>
            <a:r>
              <a:rPr lang="fr-CH"/>
              <a:t>d s'arrêter !</a:t>
            </a:r>
          </a:p>
          <a:p>
            <a:endParaRPr lang="fr-CH"/>
          </a:p>
          <a:p>
            <a:r>
              <a:rPr lang="fr-CH"/>
              <a:t>Comment le transposer à d’autres situations ?</a:t>
            </a:r>
          </a:p>
          <a:p>
            <a:endParaRPr lang="fr-CH"/>
          </a:p>
          <a:p>
            <a:endParaRPr lang="fr-CH"/>
          </a:p>
          <a:p>
            <a:endParaRPr lang="fr-CH"/>
          </a:p>
          <a:p>
            <a:endParaRPr lang="fr-CH"/>
          </a:p>
          <a:p>
            <a:endParaRPr lang="fr-CH"/>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14</a:t>
            </a:fld>
            <a:endParaRPr lang="fr-CH"/>
          </a:p>
        </p:txBody>
      </p:sp>
    </p:spTree>
    <p:extLst>
      <p:ext uri="{BB962C8B-B14F-4D97-AF65-F5344CB8AC3E}">
        <p14:creationId xmlns:p14="http://schemas.microsoft.com/office/powerpoint/2010/main" val="867246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751A2-0E56-23E6-57B0-03228A6B414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B22BF0-11B4-A8A0-0260-A825D0061D0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4CC7285-769B-F743-4651-947AECCD7640}"/>
              </a:ext>
            </a:extLst>
          </p:cNvPr>
          <p:cNvSpPr>
            <a:spLocks noGrp="1"/>
          </p:cNvSpPr>
          <p:nvPr>
            <p:ph type="body" idx="1"/>
          </p:nvPr>
        </p:nvSpPr>
        <p:spPr/>
        <p:txBody>
          <a:bodyPr/>
          <a:lstStyle/>
          <a:p>
            <a:r>
              <a:rPr lang="fr-FR"/>
              <a:t>Marie</a:t>
            </a:r>
          </a:p>
          <a:p>
            <a:r>
              <a:rPr lang="fr-FR"/>
              <a:t>Finalement tout se clarifie. Il y a les caractéristiques de l’anecdote, les critères de l’oralité et la structure d’une anecdote. C'est très "codé", c'est très visuel pour les élèves, permet à tout le monde de pouvoir utiliser ce tableau y compris les non-lecteurs.</a:t>
            </a:r>
          </a:p>
          <a:p>
            <a:endParaRPr lang="fr-FR"/>
          </a:p>
          <a:p>
            <a:r>
              <a:rPr lang="fr-FR"/>
              <a:t>Les élèves vont raconter des anecdotes, exercer les caractéristiques du genre, la structure constituée de 4 blocs et les critères de l’oralité , en collectif et par groupes, pour réaliser le projet final qui est de raconter une anecdote personnelle en lien avec un objet de la maison ou de la classe. </a:t>
            </a:r>
          </a:p>
          <a:p>
            <a:endParaRPr lang="fr-FR"/>
          </a:p>
          <a:p>
            <a:r>
              <a:rPr lang="fr-FR"/>
              <a:t>Les élèves vont s’entrainer en étant successivement énonciateur et récepteur. Ils vont également être enregistré afin de pouvoir s’écouter pour s’améliorer.</a:t>
            </a:r>
          </a:p>
          <a:p>
            <a:r>
              <a:rPr lang="fr-CH"/>
              <a:t>Il y a bcp d'éléments à prendre en compte. L'enseignante doit être attentive que les 3 éléments soient traités : structure, oralité, critères anecdote. D'ailleurs dans le retour des pairs de Robin il n'y a pas d'éléments sur les critères de l'anecdote.</a:t>
            </a:r>
            <a:endParaRPr lang="fr-CH">
              <a:solidFill>
                <a:srgbClr val="444444"/>
              </a:solidFill>
            </a:endParaRPr>
          </a:p>
          <a:p>
            <a:endParaRPr lang="fr-FR"/>
          </a:p>
          <a:p>
            <a:endParaRPr lang="fr-FR"/>
          </a:p>
        </p:txBody>
      </p:sp>
      <p:sp>
        <p:nvSpPr>
          <p:cNvPr id="4" name="Espace réservé du numéro de diapositive 3">
            <a:extLst>
              <a:ext uri="{FF2B5EF4-FFF2-40B4-BE49-F238E27FC236}">
                <a16:creationId xmlns:a16="http://schemas.microsoft.com/office/drawing/2014/main" id="{968C9B23-8932-02D5-3DD1-F4D737321292}"/>
              </a:ext>
            </a:extLst>
          </p:cNvPr>
          <p:cNvSpPr>
            <a:spLocks noGrp="1"/>
          </p:cNvSpPr>
          <p:nvPr>
            <p:ph type="sldNum" sz="quarter" idx="5"/>
          </p:nvPr>
        </p:nvSpPr>
        <p:spPr/>
        <p:txBody>
          <a:bodyPr/>
          <a:lstStyle/>
          <a:p>
            <a:fld id="{AAA01E15-66A6-4E15-A5E0-83E29F9BCB70}" type="slidenum">
              <a:rPr lang="fr-CH" smtClean="0"/>
              <a:t>15</a:t>
            </a:fld>
            <a:endParaRPr lang="fr-CH"/>
          </a:p>
        </p:txBody>
      </p:sp>
    </p:spTree>
    <p:extLst>
      <p:ext uri="{BB962C8B-B14F-4D97-AF65-F5344CB8AC3E}">
        <p14:creationId xmlns:p14="http://schemas.microsoft.com/office/powerpoint/2010/main" val="3271863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Marie</a:t>
            </a:r>
            <a:endParaRPr lang="fr-FR"/>
          </a:p>
          <a:p>
            <a:r>
              <a:rPr lang="fr-CH"/>
              <a:t>Dire que l'outil = slide 14 </a:t>
            </a:r>
          </a:p>
          <a:p>
            <a:r>
              <a:rPr lang="fr-CH"/>
              <a:t>Outil construit ensemble</a:t>
            </a:r>
          </a:p>
          <a:p>
            <a:r>
              <a:rPr lang="fr-CH"/>
              <a:t>Connu des élèves</a:t>
            </a:r>
          </a:p>
          <a:p>
            <a:r>
              <a:rPr lang="fr-CH"/>
              <a:t>Utilisé avec eux, ils savent comment l'utiliser.</a:t>
            </a:r>
          </a:p>
          <a:p>
            <a:endParaRPr lang="fr-CH"/>
          </a:p>
          <a:p>
            <a:r>
              <a:rPr lang="fr-CH"/>
              <a:t>Tout s'est TB passé entre les élèves, c'était clair pour eux. C'est aussi un indicateur de bon fonctionnement, qu'ils sont parties prenantes et qu'ils ont intégré le travail réalisé durant le parcours.</a:t>
            </a:r>
          </a:p>
          <a:p>
            <a:r>
              <a:rPr lang="fr-CH"/>
              <a:t>Difficulté de prendre en compte l'ensemble des tous les critères. Il faudrait se fixer que sur l'oralité, puis que sur la structure, puis que sur les critères de l'anecdote. On est en 3e donc c'est à prendre en compte et c'est normal </a:t>
            </a:r>
            <a:r>
              <a:rPr lang="fr-CH" err="1"/>
              <a:t>qu</a:t>
            </a:r>
            <a:r>
              <a:rPr lang="fr-CH"/>
              <a:t>'ils ne puissent pas tout prendre en compte.</a:t>
            </a:r>
          </a:p>
          <a:p>
            <a:endParaRPr lang="fr-CH"/>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16</a:t>
            </a:fld>
            <a:endParaRPr lang="fr-CH"/>
          </a:p>
        </p:txBody>
      </p:sp>
    </p:spTree>
    <p:extLst>
      <p:ext uri="{BB962C8B-B14F-4D97-AF65-F5344CB8AC3E}">
        <p14:creationId xmlns:p14="http://schemas.microsoft.com/office/powerpoint/2010/main" val="1059256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2C0A0-C6FE-8098-5BBA-5875266908C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E4CC456-6354-91AD-A07A-604E448CEDD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E342D85-B3DE-4875-8CD0-D0D38F03B7D5}"/>
              </a:ext>
            </a:extLst>
          </p:cNvPr>
          <p:cNvSpPr>
            <a:spLocks noGrp="1"/>
          </p:cNvSpPr>
          <p:nvPr>
            <p:ph type="body" idx="1"/>
          </p:nvPr>
        </p:nvSpPr>
        <p:spPr/>
        <p:txBody>
          <a:bodyPr/>
          <a:lstStyle/>
          <a:p>
            <a:pPr>
              <a:defRPr/>
            </a:pPr>
            <a:r>
              <a:rPr lang="fr-CH"/>
              <a:t>Marie</a:t>
            </a:r>
            <a:endParaRPr lang="fr-FR"/>
          </a:p>
          <a:p>
            <a:pPr marL="0" marR="0" lvl="0" indent="0" algn="l" defTabSz="914400">
              <a:lnSpc>
                <a:spcPct val="100000"/>
              </a:lnSpc>
              <a:spcBef>
                <a:spcPts val="0"/>
              </a:spcBef>
              <a:spcAft>
                <a:spcPts val="0"/>
              </a:spcAft>
              <a:buClrTx/>
              <a:buSzTx/>
              <a:buFontTx/>
              <a:buNone/>
              <a:tabLst/>
              <a:defRPr/>
            </a:pPr>
            <a:r>
              <a:rPr lang="fr-CH"/>
              <a:t>L’objectif</a:t>
            </a:r>
            <a:r>
              <a:rPr lang="fr-CH">
                <a:effectLst/>
              </a:rPr>
              <a:t> de cette dernière partie est de formuler son propre bilan du projet et des apprentissages réalisés durant le parcours à l’aide du feuillet</a:t>
            </a:r>
            <a:endParaRPr lang="fr-CH"/>
          </a:p>
          <a:p>
            <a:endParaRPr lang="fr-CH"/>
          </a:p>
          <a:p>
            <a:r>
              <a:rPr lang="fr-CH"/>
              <a:t>Mettre en évidence le projet de communication (décidé et négocié avec les élèves pour que ça leur appartienne) :</a:t>
            </a:r>
          </a:p>
          <a:p>
            <a:pPr marL="171450" indent="-171450">
              <a:buFont typeface="Calibri"/>
              <a:buChar char="-"/>
            </a:pPr>
            <a:r>
              <a:rPr lang="fr-CH"/>
              <a:t>Qu'est-ce qu'il apporte aux élèves ?</a:t>
            </a:r>
          </a:p>
          <a:p>
            <a:pPr marL="171450" indent="-171450">
              <a:buFont typeface="Calibri"/>
              <a:buChar char="-"/>
            </a:pPr>
            <a:r>
              <a:rPr lang="fr-CH"/>
              <a:t>Quelle stimulation pour soutenir l'évaluation au service de l'apprentissage ?</a:t>
            </a:r>
          </a:p>
          <a:p>
            <a:pPr marL="171450" indent="-171450">
              <a:buFont typeface="Calibri"/>
              <a:buChar char="-"/>
            </a:pPr>
            <a:endParaRPr lang="fr-CH"/>
          </a:p>
          <a:p>
            <a:r>
              <a:rPr lang="fr-CH"/>
              <a:t>Ce feuillet est aussi un lien avec la famille. Il est transmis aux parents afin de prendre connaissance de ce qui est réalisé en classe.</a:t>
            </a:r>
          </a:p>
          <a:p>
            <a:r>
              <a:rPr lang="fr-CH"/>
              <a:t>Avec les 3e c'est beaucoup fait en collectif, sous forme de dictée à l'adulte. Ils copient ou collent un doc.</a:t>
            </a:r>
          </a:p>
          <a:p>
            <a:endParaRPr lang="fr-CH"/>
          </a:p>
        </p:txBody>
      </p:sp>
      <p:sp>
        <p:nvSpPr>
          <p:cNvPr id="4" name="Espace réservé du numéro de diapositive 3">
            <a:extLst>
              <a:ext uri="{FF2B5EF4-FFF2-40B4-BE49-F238E27FC236}">
                <a16:creationId xmlns:a16="http://schemas.microsoft.com/office/drawing/2014/main" id="{AFE04915-C142-4E53-1648-79A1F674844F}"/>
              </a:ext>
            </a:extLst>
          </p:cNvPr>
          <p:cNvSpPr>
            <a:spLocks noGrp="1"/>
          </p:cNvSpPr>
          <p:nvPr>
            <p:ph type="sldNum" sz="quarter" idx="5"/>
          </p:nvPr>
        </p:nvSpPr>
        <p:spPr/>
        <p:txBody>
          <a:bodyPr/>
          <a:lstStyle/>
          <a:p>
            <a:fld id="{AAA01E15-66A6-4E15-A5E0-83E29F9BCB70}" type="slidenum">
              <a:rPr lang="fr-CH" smtClean="0"/>
              <a:t>17</a:t>
            </a:fld>
            <a:endParaRPr lang="fr-CH"/>
          </a:p>
        </p:txBody>
      </p:sp>
    </p:spTree>
    <p:extLst>
      <p:ext uri="{BB962C8B-B14F-4D97-AF65-F5344CB8AC3E}">
        <p14:creationId xmlns:p14="http://schemas.microsoft.com/office/powerpoint/2010/main" val="4293077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latin typeface="Calibri"/>
                <a:ea typeface="Calibri"/>
                <a:cs typeface="Calibri"/>
              </a:rPr>
              <a:t>Marie (Catherine-Floriane)</a:t>
            </a:r>
            <a:endParaRPr lang="fr-FR"/>
          </a:p>
          <a:p>
            <a:endParaRPr lang="fr-CH">
              <a:latin typeface="Calibri"/>
              <a:ea typeface="Calibri"/>
              <a:cs typeface="Calibri"/>
            </a:endParaRPr>
          </a:p>
          <a:p>
            <a:r>
              <a:rPr lang="fr-CH">
                <a:latin typeface="Calibri"/>
                <a:ea typeface="Calibri"/>
                <a:cs typeface="Calibri"/>
              </a:rPr>
              <a:t>Projet de communication = levier pour motivation, persévérance, fierté de voir le résultat final et de le partager</a:t>
            </a:r>
          </a:p>
          <a:p>
            <a:r>
              <a:rPr lang="fr-CH">
                <a:latin typeface="Calibri"/>
                <a:ea typeface="Calibri"/>
                <a:cs typeface="Calibri"/>
              </a:rPr>
              <a:t>Les élèves préparent leur anecdote pour leur famille, ils sont très motivés. Ils ont travaillé par ½ groupe et ils ont très envie de connaitre/entendre les anecdotes des autres camarades.</a:t>
            </a:r>
          </a:p>
          <a:p>
            <a:endParaRPr lang="fr-CH">
              <a:latin typeface="Calibri"/>
              <a:ea typeface="Calibri"/>
              <a:cs typeface="Calibri"/>
            </a:endParaRPr>
          </a:p>
          <a:p>
            <a:r>
              <a:rPr lang="fr-CH">
                <a:latin typeface="Calibri"/>
                <a:ea typeface="Calibri"/>
                <a:cs typeface="Calibri"/>
              </a:rPr>
              <a:t>Ici on pourrait imaginer de revenir sur l’anecdote racontée au début… Est-ce qu'on peut la raconter différemment ?</a:t>
            </a:r>
          </a:p>
          <a:p>
            <a:endParaRPr lang="fr-CH">
              <a:latin typeface="Calibri"/>
              <a:ea typeface="Calibri"/>
              <a:cs typeface="Calibri"/>
            </a:endParaRPr>
          </a:p>
          <a:p>
            <a:endParaRPr lang="fr-CH">
              <a:latin typeface="Calibri"/>
              <a:ea typeface="Calibri"/>
              <a:cs typeface="Calibri"/>
            </a:endParaRPr>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18</a:t>
            </a:fld>
            <a:endParaRPr lang="fr-CH"/>
          </a:p>
        </p:txBody>
      </p:sp>
    </p:spTree>
    <p:extLst>
      <p:ext uri="{BB962C8B-B14F-4D97-AF65-F5344CB8AC3E}">
        <p14:creationId xmlns:p14="http://schemas.microsoft.com/office/powerpoint/2010/main" val="1360683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Floriane</a:t>
            </a:r>
          </a:p>
          <a:p>
            <a:endParaRPr lang="fr-CH"/>
          </a:p>
          <a:p>
            <a:r>
              <a:rPr lang="fr-CH"/>
              <a:t>Tout au long de cette présentation, vous avez compris que les critères d’évaluation étaient importants à définir. Ils sont en lien avec les activités d’enseignement. Donc comme les MER sont «ficelés», il est possible de dégager quelques critères</a:t>
            </a:r>
          </a:p>
          <a:p>
            <a:r>
              <a:rPr lang="fr-CH"/>
              <a:t>Compréhension</a:t>
            </a:r>
          </a:p>
          <a:p>
            <a:r>
              <a:rPr lang="fr-CH"/>
              <a:t>Production</a:t>
            </a:r>
          </a:p>
          <a:p>
            <a:r>
              <a:rPr lang="fr-CH"/>
              <a:t>Articulation</a:t>
            </a:r>
          </a:p>
          <a:p>
            <a:endParaRPr lang="fr-CH"/>
          </a:p>
          <a:p>
            <a:r>
              <a:rPr lang="fr-CH"/>
              <a:t>Un grand nombre de vues sur le SharePoint. Peu de retours directs des enseignants. Montre le besoin des enseignants d’avoir des critères et quelques propositions et suggestions concrètes.</a:t>
            </a:r>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19</a:t>
            </a:fld>
            <a:endParaRPr lang="fr-CH"/>
          </a:p>
        </p:txBody>
      </p:sp>
    </p:spTree>
    <p:extLst>
      <p:ext uri="{BB962C8B-B14F-4D97-AF65-F5344CB8AC3E}">
        <p14:creationId xmlns:p14="http://schemas.microsoft.com/office/powerpoint/2010/main" val="1548433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Floriane</a:t>
            </a:r>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20</a:t>
            </a:fld>
            <a:endParaRPr lang="fr-CH"/>
          </a:p>
        </p:txBody>
      </p:sp>
    </p:spTree>
    <p:extLst>
      <p:ext uri="{BB962C8B-B14F-4D97-AF65-F5344CB8AC3E}">
        <p14:creationId xmlns:p14="http://schemas.microsoft.com/office/powerpoint/2010/main" val="20477815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Floriane</a:t>
            </a:r>
          </a:p>
          <a:p>
            <a:endParaRPr lang="fr-CH"/>
          </a:p>
          <a:p>
            <a:r>
              <a:rPr lang="fr-CH"/>
              <a:t>Libre à chaque enseignant de choisir quelques critères ou l’entier selon ce qui a été enseigné.</a:t>
            </a:r>
          </a:p>
          <a:p>
            <a:r>
              <a:rPr lang="fr-CH"/>
              <a:t>Libre à chacun de choisir le barème qui convient.</a:t>
            </a:r>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21</a:t>
            </a:fld>
            <a:endParaRPr lang="fr-CH"/>
          </a:p>
        </p:txBody>
      </p:sp>
    </p:spTree>
    <p:extLst>
      <p:ext uri="{BB962C8B-B14F-4D97-AF65-F5344CB8AC3E}">
        <p14:creationId xmlns:p14="http://schemas.microsoft.com/office/powerpoint/2010/main" val="3047006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a:t>Floriane</a:t>
            </a:r>
          </a:p>
          <a:p>
            <a:r>
              <a:rPr lang="fr-CH"/>
              <a:t>Transposition 1-2H : cartes de l’oralité, enseignement explicite, C’est faisable aussi en 1-2H. </a:t>
            </a:r>
          </a:p>
          <a:p>
            <a:r>
              <a:rPr lang="fr-CH"/>
              <a:t>Parler du langage oral plutôt que du genre de texte.</a:t>
            </a:r>
          </a:p>
          <a:p>
            <a:endParaRPr lang="fr-CH"/>
          </a:p>
          <a:p>
            <a:endParaRPr lang="fr-CH"/>
          </a:p>
          <a:p>
            <a:endParaRPr lang="fr-CH"/>
          </a:p>
          <a:p>
            <a:r>
              <a:rPr lang="fr-CH"/>
              <a:t>Travailler en collectif d’apprentissage rassure et sécurise les élèves.</a:t>
            </a:r>
          </a:p>
          <a:p>
            <a:r>
              <a:rPr lang="fr-CH"/>
              <a:t>Evaluation individuelle : observation avant et observation après et non pas selon des attentes ou des critères prédéfinis. Progrès par rapport à soi et non par rapport à une norme extérieure</a:t>
            </a:r>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22</a:t>
            </a:fld>
            <a:endParaRPr lang="fr-CH"/>
          </a:p>
        </p:txBody>
      </p:sp>
    </p:spTree>
    <p:extLst>
      <p:ext uri="{BB962C8B-B14F-4D97-AF65-F5344CB8AC3E}">
        <p14:creationId xmlns:p14="http://schemas.microsoft.com/office/powerpoint/2010/main" val="3303508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Catherine (Marie-Floriane)</a:t>
            </a:r>
            <a:endParaRPr lang="fr-FR"/>
          </a:p>
          <a:p>
            <a:r>
              <a:rPr lang="en-US" dirty="0" err="1">
                <a:latin typeface="Calibri"/>
                <a:ea typeface="Calibri"/>
                <a:cs typeface="Calibri"/>
              </a:rPr>
              <a:t>Plusieurs</a:t>
            </a:r>
            <a:r>
              <a:rPr lang="en-US" dirty="0">
                <a:latin typeface="Calibri"/>
                <a:ea typeface="Calibri"/>
                <a:cs typeface="Calibri"/>
              </a:rPr>
              <a:t> </a:t>
            </a:r>
            <a:r>
              <a:rPr lang="en-US" dirty="0" err="1">
                <a:latin typeface="Calibri"/>
                <a:ea typeface="Calibri"/>
                <a:cs typeface="Calibri"/>
              </a:rPr>
              <a:t>éléments</a:t>
            </a:r>
            <a:r>
              <a:rPr lang="en-US" dirty="0">
                <a:latin typeface="Calibri"/>
                <a:ea typeface="Calibri"/>
                <a:cs typeface="Calibri"/>
              </a:rPr>
              <a:t> </a:t>
            </a:r>
            <a:r>
              <a:rPr lang="en-US" dirty="0" err="1">
                <a:latin typeface="Calibri"/>
                <a:ea typeface="Calibri"/>
                <a:cs typeface="Calibri"/>
              </a:rPr>
              <a:t>peuvent</a:t>
            </a:r>
            <a:r>
              <a:rPr lang="en-US" dirty="0">
                <a:latin typeface="Calibri"/>
                <a:ea typeface="Calibri"/>
                <a:cs typeface="Calibri"/>
              </a:rPr>
              <a:t> </a:t>
            </a:r>
            <a:r>
              <a:rPr lang="en-US" dirty="0" err="1">
                <a:latin typeface="Calibri"/>
                <a:ea typeface="Calibri"/>
                <a:cs typeface="Calibri"/>
              </a:rPr>
              <a:t>ressortent</a:t>
            </a:r>
            <a:r>
              <a:rPr lang="en-US" dirty="0">
                <a:latin typeface="Calibri"/>
                <a:ea typeface="Calibri"/>
                <a:cs typeface="Calibri"/>
              </a:rPr>
              <a:t> de </a:t>
            </a:r>
            <a:r>
              <a:rPr lang="en-US" dirty="0" err="1">
                <a:latin typeface="Calibri"/>
                <a:ea typeface="Calibri"/>
                <a:cs typeface="Calibri"/>
              </a:rPr>
              <a:t>cette</a:t>
            </a:r>
            <a:r>
              <a:rPr lang="en-US" dirty="0">
                <a:latin typeface="Calibri"/>
                <a:ea typeface="Calibri"/>
                <a:cs typeface="Calibri"/>
              </a:rPr>
              <a:t> </a:t>
            </a:r>
            <a:r>
              <a:rPr lang="en-US" dirty="0" err="1">
                <a:latin typeface="Calibri"/>
                <a:ea typeface="Calibri"/>
                <a:cs typeface="Calibri"/>
              </a:rPr>
              <a:t>présentation</a:t>
            </a:r>
            <a:r>
              <a:rPr lang="en-US" dirty="0">
                <a:latin typeface="Calibri"/>
                <a:ea typeface="Calibri"/>
                <a:cs typeface="Calibri"/>
              </a:rPr>
              <a:t> et </a:t>
            </a:r>
            <a:r>
              <a:rPr lang="en-US" dirty="0" err="1">
                <a:latin typeface="Calibri"/>
                <a:ea typeface="Calibri"/>
                <a:cs typeface="Calibri"/>
              </a:rPr>
              <a:t>peuvent</a:t>
            </a:r>
            <a:r>
              <a:rPr lang="en-US" dirty="0">
                <a:latin typeface="Calibri"/>
                <a:ea typeface="Calibri"/>
                <a:cs typeface="Calibri"/>
              </a:rPr>
              <a:t> </a:t>
            </a:r>
            <a:r>
              <a:rPr lang="en-US" dirty="0" err="1">
                <a:latin typeface="Calibri"/>
                <a:ea typeface="Calibri"/>
                <a:cs typeface="Calibri"/>
              </a:rPr>
              <a:t>être</a:t>
            </a:r>
            <a:r>
              <a:rPr lang="en-US" dirty="0">
                <a:latin typeface="Calibri"/>
                <a:ea typeface="Calibri"/>
                <a:cs typeface="Calibri"/>
              </a:rPr>
              <a:t> </a:t>
            </a:r>
            <a:r>
              <a:rPr lang="en-US" dirty="0" err="1">
                <a:latin typeface="Calibri"/>
                <a:ea typeface="Calibri"/>
                <a:cs typeface="Calibri"/>
              </a:rPr>
              <a:t>transposés</a:t>
            </a:r>
            <a:r>
              <a:rPr lang="en-US" dirty="0">
                <a:latin typeface="Calibri"/>
                <a:ea typeface="Calibri"/>
                <a:cs typeface="Calibri"/>
              </a:rPr>
              <a:t> dans </a:t>
            </a:r>
            <a:r>
              <a:rPr lang="en-US" dirty="0" err="1">
                <a:latin typeface="Calibri"/>
                <a:ea typeface="Calibri"/>
                <a:cs typeface="Calibri"/>
              </a:rPr>
              <a:t>nos</a:t>
            </a:r>
            <a:r>
              <a:rPr lang="en-US" dirty="0">
                <a:latin typeface="Calibri"/>
                <a:ea typeface="Calibri"/>
                <a:cs typeface="Calibri"/>
              </a:rPr>
              <a:t> </a:t>
            </a:r>
            <a:r>
              <a:rPr lang="en-US" dirty="0" err="1">
                <a:latin typeface="Calibri"/>
                <a:ea typeface="Calibri"/>
                <a:cs typeface="Calibri"/>
              </a:rPr>
              <a:t>différentes</a:t>
            </a:r>
            <a:r>
              <a:rPr lang="en-US" dirty="0">
                <a:latin typeface="Calibri"/>
                <a:ea typeface="Calibri"/>
                <a:cs typeface="Calibri"/>
              </a:rPr>
              <a:t> pratiques. </a:t>
            </a:r>
          </a:p>
          <a:p>
            <a:r>
              <a:rPr lang="en-US" dirty="0">
                <a:latin typeface="Calibri"/>
                <a:ea typeface="Calibri"/>
                <a:cs typeface="Calibri"/>
              </a:rPr>
              <a:t>Nous </a:t>
            </a:r>
            <a:r>
              <a:rPr lang="en-US" dirty="0" err="1">
                <a:latin typeface="Calibri"/>
                <a:ea typeface="Calibri"/>
                <a:cs typeface="Calibri"/>
              </a:rPr>
              <a:t>souhaiterions</a:t>
            </a:r>
            <a:r>
              <a:rPr lang="en-US" dirty="0">
                <a:latin typeface="Calibri"/>
                <a:ea typeface="Calibri"/>
                <a:cs typeface="Calibri"/>
              </a:rPr>
              <a:t> les </a:t>
            </a:r>
            <a:r>
              <a:rPr lang="en-US" dirty="0" err="1">
                <a:latin typeface="Calibri"/>
                <a:ea typeface="Calibri"/>
                <a:cs typeface="Calibri"/>
              </a:rPr>
              <a:t>mettre</a:t>
            </a:r>
            <a:r>
              <a:rPr lang="en-US" dirty="0">
                <a:latin typeface="Calibri"/>
                <a:ea typeface="Calibri"/>
                <a:cs typeface="Calibri"/>
              </a:rPr>
              <a:t> </a:t>
            </a:r>
            <a:r>
              <a:rPr lang="en-US" dirty="0" err="1">
                <a:latin typeface="Calibri"/>
                <a:ea typeface="Calibri"/>
                <a:cs typeface="Calibri"/>
              </a:rPr>
              <a:t>en</a:t>
            </a:r>
            <a:r>
              <a:rPr lang="en-US" dirty="0">
                <a:latin typeface="Calibri"/>
                <a:ea typeface="Calibri"/>
                <a:cs typeface="Calibri"/>
              </a:rPr>
              <a:t> discussion avec vous. </a:t>
            </a:r>
          </a:p>
          <a:p>
            <a:r>
              <a:rPr lang="en-US" dirty="0">
                <a:latin typeface="Calibri"/>
                <a:ea typeface="Calibri"/>
                <a:cs typeface="Calibri"/>
              </a:rPr>
              <a:t>Trois points </a:t>
            </a:r>
            <a:r>
              <a:rPr lang="en-US" dirty="0" err="1">
                <a:latin typeface="Calibri"/>
                <a:ea typeface="Calibri"/>
                <a:cs typeface="Calibri"/>
              </a:rPr>
              <a:t>ressortent</a:t>
            </a:r>
            <a:r>
              <a:rPr lang="en-US" dirty="0">
                <a:latin typeface="Calibri"/>
                <a:ea typeface="Calibri"/>
                <a:cs typeface="Calibri"/>
              </a:rPr>
              <a:t> :</a:t>
            </a:r>
          </a:p>
          <a:p>
            <a:pPr marL="171450" indent="-171450">
              <a:buFont typeface="Calibri"/>
              <a:buChar char="-"/>
            </a:pPr>
            <a:r>
              <a:rPr lang="en-US" dirty="0" err="1">
                <a:latin typeface="Calibri"/>
                <a:ea typeface="Calibri"/>
                <a:cs typeface="Calibri"/>
              </a:rPr>
              <a:t>L'importance</a:t>
            </a:r>
            <a:r>
              <a:rPr lang="en-US" dirty="0">
                <a:latin typeface="Calibri"/>
                <a:ea typeface="Calibri"/>
                <a:cs typeface="Calibri"/>
              </a:rPr>
              <a:t> de </a:t>
            </a:r>
            <a:r>
              <a:rPr lang="en-US" dirty="0" err="1">
                <a:latin typeface="Calibri"/>
                <a:ea typeface="Calibri"/>
                <a:cs typeface="Calibri"/>
              </a:rPr>
              <a:t>construire</a:t>
            </a:r>
            <a:r>
              <a:rPr lang="en-US" dirty="0">
                <a:latin typeface="Calibri"/>
                <a:ea typeface="Calibri"/>
                <a:cs typeface="Calibri"/>
              </a:rPr>
              <a:t> ensemble les </a:t>
            </a:r>
            <a:r>
              <a:rPr lang="en-US" dirty="0" err="1">
                <a:latin typeface="Calibri"/>
                <a:ea typeface="Calibri"/>
                <a:cs typeface="Calibri"/>
              </a:rPr>
              <a:t>critres</a:t>
            </a:r>
            <a:r>
              <a:rPr lang="en-US" dirty="0">
                <a:latin typeface="Calibri"/>
                <a:ea typeface="Calibri"/>
                <a:cs typeface="Calibri"/>
              </a:rPr>
              <a:t> </a:t>
            </a:r>
            <a:r>
              <a:rPr lang="en-US" dirty="0" err="1">
                <a:latin typeface="Calibri"/>
                <a:ea typeface="Calibri"/>
                <a:cs typeface="Calibri"/>
              </a:rPr>
              <a:t>d'évaluation</a:t>
            </a:r>
            <a:r>
              <a:rPr lang="en-US" dirty="0">
                <a:latin typeface="Calibri"/>
                <a:ea typeface="Calibri"/>
                <a:cs typeface="Calibri"/>
              </a:rPr>
              <a:t> et de les </a:t>
            </a:r>
            <a:r>
              <a:rPr lang="en-US" dirty="0" err="1">
                <a:latin typeface="Calibri"/>
                <a:ea typeface="Calibri"/>
                <a:cs typeface="Calibri"/>
              </a:rPr>
              <a:t>avoir</a:t>
            </a:r>
            <a:r>
              <a:rPr lang="en-US" dirty="0">
                <a:latin typeface="Calibri"/>
                <a:ea typeface="Calibri"/>
                <a:cs typeface="Calibri"/>
              </a:rPr>
              <a:t> </a:t>
            </a:r>
            <a:r>
              <a:rPr lang="en-US" dirty="0" err="1">
                <a:latin typeface="Calibri"/>
                <a:ea typeface="Calibri"/>
                <a:cs typeface="Calibri"/>
              </a:rPr>
              <a:t>en</a:t>
            </a:r>
            <a:r>
              <a:rPr lang="en-US" dirty="0">
                <a:latin typeface="Calibri"/>
                <a:ea typeface="Calibri"/>
                <a:cs typeface="Calibri"/>
              </a:rPr>
              <a:t> </a:t>
            </a:r>
            <a:r>
              <a:rPr lang="en-US" dirty="0" err="1">
                <a:latin typeface="Calibri"/>
                <a:ea typeface="Calibri"/>
                <a:cs typeface="Calibri"/>
              </a:rPr>
              <a:t>priorité</a:t>
            </a:r>
            <a:r>
              <a:rPr lang="en-US" dirty="0">
                <a:latin typeface="Calibri"/>
                <a:ea typeface="Calibri"/>
                <a:cs typeface="Calibri"/>
              </a:rPr>
              <a:t> dans son esprit. Ceci se </a:t>
            </a:r>
            <a:r>
              <a:rPr lang="en-US" dirty="0" err="1">
                <a:latin typeface="Calibri"/>
                <a:ea typeface="Calibri"/>
                <a:cs typeface="Calibri"/>
              </a:rPr>
              <a:t>retrouve</a:t>
            </a:r>
            <a:r>
              <a:rPr lang="en-US" dirty="0">
                <a:latin typeface="Calibri"/>
                <a:ea typeface="Calibri"/>
                <a:cs typeface="Calibri"/>
              </a:rPr>
              <a:t> dans </a:t>
            </a:r>
            <a:r>
              <a:rPr lang="en-US" dirty="0" err="1">
                <a:latin typeface="Calibri"/>
                <a:ea typeface="Calibri"/>
                <a:cs typeface="Calibri"/>
              </a:rPr>
              <a:t>différentes</a:t>
            </a:r>
            <a:r>
              <a:rPr lang="en-US" dirty="0">
                <a:latin typeface="Calibri"/>
                <a:ea typeface="Calibri"/>
                <a:cs typeface="Calibri"/>
              </a:rPr>
              <a:t> </a:t>
            </a:r>
            <a:r>
              <a:rPr lang="en-US" dirty="0" err="1">
                <a:latin typeface="Calibri"/>
                <a:ea typeface="Calibri"/>
                <a:cs typeface="Calibri"/>
              </a:rPr>
              <a:t>recherches</a:t>
            </a:r>
            <a:r>
              <a:rPr lang="en-US" dirty="0">
                <a:latin typeface="Calibri"/>
                <a:ea typeface="Calibri"/>
                <a:cs typeface="Calibri"/>
              </a:rPr>
              <a:t>. Nos </a:t>
            </a:r>
            <a:r>
              <a:rPr lang="en-US" dirty="0" err="1">
                <a:latin typeface="Calibri"/>
                <a:ea typeface="Calibri"/>
                <a:cs typeface="Calibri"/>
              </a:rPr>
              <a:t>collègues</a:t>
            </a:r>
            <a:r>
              <a:rPr lang="en-US" dirty="0">
                <a:latin typeface="Calibri"/>
                <a:ea typeface="Calibri"/>
                <a:cs typeface="Calibri"/>
              </a:rPr>
              <a:t> de la HEP </a:t>
            </a:r>
            <a:r>
              <a:rPr lang="en-US" dirty="0" err="1">
                <a:latin typeface="Calibri"/>
                <a:ea typeface="Calibri"/>
                <a:cs typeface="Calibri"/>
              </a:rPr>
              <a:t>Vd</a:t>
            </a:r>
            <a:r>
              <a:rPr lang="en-US" dirty="0">
                <a:latin typeface="Calibri"/>
                <a:ea typeface="Calibri"/>
                <a:cs typeface="Calibri"/>
              </a:rPr>
              <a:t>, </a:t>
            </a:r>
            <a:r>
              <a:rPr lang="en-US" b="1" dirty="0">
                <a:latin typeface="Calibri"/>
                <a:ea typeface="Calibri"/>
                <a:cs typeface="Calibri"/>
              </a:rPr>
              <a:t>Mylène </a:t>
            </a:r>
            <a:r>
              <a:rPr lang="en-US" b="1" dirty="0" err="1">
                <a:latin typeface="Calibri"/>
                <a:ea typeface="Calibri"/>
                <a:cs typeface="Calibri"/>
              </a:rPr>
              <a:t>Ducrey</a:t>
            </a:r>
            <a:r>
              <a:rPr lang="en-US" b="1" dirty="0">
                <a:latin typeface="Calibri"/>
                <a:ea typeface="Calibri"/>
                <a:cs typeface="Calibri"/>
              </a:rPr>
              <a:t> Monnier et Céline </a:t>
            </a:r>
            <a:r>
              <a:rPr lang="en-US" b="1" dirty="0" err="1">
                <a:latin typeface="Calibri"/>
                <a:ea typeface="Calibri"/>
                <a:cs typeface="Calibri"/>
              </a:rPr>
              <a:t>Lepareur</a:t>
            </a:r>
            <a:r>
              <a:rPr lang="en-US" b="1" dirty="0">
                <a:latin typeface="Calibri"/>
                <a:ea typeface="Calibri"/>
                <a:cs typeface="Calibri"/>
              </a:rPr>
              <a:t>,</a:t>
            </a:r>
            <a:r>
              <a:rPr lang="en-US" dirty="0">
                <a:latin typeface="Calibri"/>
                <a:ea typeface="Calibri"/>
                <a:cs typeface="Calibri"/>
              </a:rPr>
              <a:t> </a:t>
            </a:r>
            <a:r>
              <a:rPr lang="en-US" dirty="0" err="1">
                <a:latin typeface="Calibri"/>
                <a:ea typeface="Calibri"/>
                <a:cs typeface="Calibri"/>
              </a:rPr>
              <a:t>proposent</a:t>
            </a:r>
            <a:r>
              <a:rPr lang="en-US" dirty="0">
                <a:latin typeface="Calibri"/>
                <a:ea typeface="Calibri"/>
                <a:cs typeface="Calibri"/>
              </a:rPr>
              <a:t> de </a:t>
            </a:r>
            <a:r>
              <a:rPr lang="en-US" dirty="0" err="1">
                <a:latin typeface="Calibri"/>
                <a:ea typeface="Calibri"/>
                <a:cs typeface="Calibri"/>
              </a:rPr>
              <a:t>réaliser</a:t>
            </a:r>
            <a:r>
              <a:rPr lang="en-US" dirty="0">
                <a:latin typeface="Calibri"/>
                <a:ea typeface="Calibri"/>
                <a:cs typeface="Calibri"/>
              </a:rPr>
              <a:t> des </a:t>
            </a:r>
            <a:r>
              <a:rPr lang="en-US" dirty="0" err="1">
                <a:latin typeface="Calibri"/>
                <a:ea typeface="Calibri"/>
                <a:cs typeface="Calibri"/>
              </a:rPr>
              <a:t>planifications</a:t>
            </a:r>
            <a:r>
              <a:rPr lang="en-US" dirty="0">
                <a:latin typeface="Calibri"/>
                <a:ea typeface="Calibri"/>
                <a:cs typeface="Calibri"/>
              </a:rPr>
              <a:t> à </a:t>
            </a:r>
            <a:r>
              <a:rPr lang="en-US" dirty="0" err="1">
                <a:latin typeface="Calibri"/>
                <a:ea typeface="Calibri"/>
                <a:cs typeface="Calibri"/>
              </a:rPr>
              <a:t>rebours</a:t>
            </a:r>
            <a:r>
              <a:rPr lang="en-US" dirty="0">
                <a:latin typeface="Calibri"/>
                <a:ea typeface="Calibri"/>
                <a:cs typeface="Calibri"/>
              </a:rPr>
              <a:t>. Elles </a:t>
            </a:r>
            <a:r>
              <a:rPr lang="en-US" dirty="0" err="1">
                <a:latin typeface="Calibri"/>
                <a:ea typeface="Calibri"/>
                <a:cs typeface="Calibri"/>
              </a:rPr>
              <a:t>accompagnent</a:t>
            </a:r>
            <a:r>
              <a:rPr lang="en-US" dirty="0">
                <a:latin typeface="Calibri"/>
                <a:ea typeface="Calibri"/>
                <a:cs typeface="Calibri"/>
              </a:rPr>
              <a:t> les </a:t>
            </a:r>
            <a:r>
              <a:rPr lang="en-US" dirty="0" err="1">
                <a:latin typeface="Calibri"/>
                <a:ea typeface="Calibri"/>
                <a:cs typeface="Calibri"/>
              </a:rPr>
              <a:t>enseignants</a:t>
            </a:r>
            <a:r>
              <a:rPr lang="en-US" dirty="0">
                <a:latin typeface="Calibri"/>
                <a:ea typeface="Calibri"/>
                <a:cs typeface="Calibri"/>
              </a:rPr>
              <a:t> dans </a:t>
            </a:r>
            <a:r>
              <a:rPr lang="en-US" dirty="0" err="1">
                <a:latin typeface="Calibri"/>
                <a:ea typeface="Calibri"/>
                <a:cs typeface="Calibri"/>
              </a:rPr>
              <a:t>ce</a:t>
            </a:r>
            <a:r>
              <a:rPr lang="en-US" dirty="0">
                <a:latin typeface="Calibri"/>
                <a:ea typeface="Calibri"/>
                <a:cs typeface="Calibri"/>
              </a:rPr>
              <a:t> </a:t>
            </a:r>
            <a:r>
              <a:rPr lang="en-US" dirty="0" err="1">
                <a:latin typeface="Calibri"/>
                <a:ea typeface="Calibri"/>
                <a:cs typeface="Calibri"/>
              </a:rPr>
              <a:t>sens.</a:t>
            </a:r>
            <a:r>
              <a:rPr lang="en-US" dirty="0">
                <a:latin typeface="Calibri"/>
                <a:ea typeface="Calibri"/>
                <a:cs typeface="Calibri"/>
              </a:rPr>
              <a:t> Au </a:t>
            </a:r>
            <a:r>
              <a:rPr lang="en-US" dirty="0" err="1">
                <a:latin typeface="Calibri"/>
                <a:ea typeface="Calibri"/>
                <a:cs typeface="Calibri"/>
              </a:rPr>
              <a:t>niveau</a:t>
            </a:r>
            <a:r>
              <a:rPr lang="en-US" dirty="0">
                <a:latin typeface="Calibri"/>
                <a:ea typeface="Calibri"/>
                <a:cs typeface="Calibri"/>
              </a:rPr>
              <a:t> de la recherche, ma </a:t>
            </a:r>
            <a:r>
              <a:rPr lang="en-US" dirty="0" err="1">
                <a:latin typeface="Calibri"/>
                <a:ea typeface="Calibri"/>
                <a:cs typeface="Calibri"/>
              </a:rPr>
              <a:t>thèse</a:t>
            </a:r>
            <a:r>
              <a:rPr lang="en-US" dirty="0">
                <a:latin typeface="Calibri"/>
                <a:ea typeface="Calibri"/>
                <a:cs typeface="Calibri"/>
              </a:rPr>
              <a:t> de </a:t>
            </a:r>
            <a:r>
              <a:rPr lang="en-US" dirty="0" err="1">
                <a:latin typeface="Calibri"/>
                <a:ea typeface="Calibri"/>
                <a:cs typeface="Calibri"/>
              </a:rPr>
              <a:t>doctorat</a:t>
            </a:r>
            <a:r>
              <a:rPr lang="en-US" dirty="0">
                <a:latin typeface="Calibri"/>
                <a:ea typeface="Calibri"/>
                <a:cs typeface="Calibri"/>
              </a:rPr>
              <a:t> et le FNs </a:t>
            </a:r>
            <a:r>
              <a:rPr lang="en-US" dirty="0" err="1">
                <a:latin typeface="Calibri"/>
                <a:ea typeface="Calibri"/>
                <a:cs typeface="Calibri"/>
              </a:rPr>
              <a:t>réalisé</a:t>
            </a:r>
            <a:r>
              <a:rPr lang="en-US" dirty="0">
                <a:latin typeface="Calibri"/>
                <a:ea typeface="Calibri"/>
                <a:cs typeface="Calibri"/>
              </a:rPr>
              <a:t> avec </a:t>
            </a:r>
            <a:r>
              <a:rPr lang="en-US" b="1" dirty="0">
                <a:latin typeface="Calibri"/>
                <a:ea typeface="Calibri"/>
                <a:cs typeface="Calibri"/>
              </a:rPr>
              <a:t>J. </a:t>
            </a:r>
            <a:r>
              <a:rPr lang="en-US" b="1" dirty="0" err="1">
                <a:latin typeface="Calibri"/>
                <a:ea typeface="Calibri"/>
                <a:cs typeface="Calibri"/>
              </a:rPr>
              <a:t>Dolz</a:t>
            </a:r>
            <a:r>
              <a:rPr lang="en-US" b="1" dirty="0">
                <a:latin typeface="Calibri"/>
                <a:ea typeface="Calibri"/>
                <a:cs typeface="Calibri"/>
              </a:rPr>
              <a:t> et J-P Mabillard</a:t>
            </a:r>
            <a:r>
              <a:rPr lang="en-US" dirty="0">
                <a:latin typeface="Calibri"/>
                <a:ea typeface="Calibri"/>
                <a:cs typeface="Calibri"/>
              </a:rPr>
              <a:t> a </a:t>
            </a:r>
            <a:r>
              <a:rPr lang="en-US" dirty="0" err="1">
                <a:latin typeface="Calibri"/>
                <a:ea typeface="Calibri"/>
                <a:cs typeface="Calibri"/>
              </a:rPr>
              <a:t>montré</a:t>
            </a:r>
            <a:r>
              <a:rPr lang="en-US" dirty="0">
                <a:latin typeface="Calibri"/>
                <a:ea typeface="Calibri"/>
                <a:cs typeface="Calibri"/>
              </a:rPr>
              <a:t> </a:t>
            </a:r>
            <a:r>
              <a:rPr lang="en-US" dirty="0" err="1">
                <a:latin typeface="Calibri"/>
                <a:ea typeface="Calibri"/>
                <a:cs typeface="Calibri"/>
              </a:rPr>
              <a:t>l'importance</a:t>
            </a:r>
            <a:r>
              <a:rPr lang="en-US" dirty="0">
                <a:latin typeface="Calibri"/>
                <a:ea typeface="Calibri"/>
                <a:cs typeface="Calibri"/>
              </a:rPr>
              <a:t> des </a:t>
            </a:r>
            <a:r>
              <a:rPr lang="en-US" dirty="0" err="1">
                <a:latin typeface="Calibri"/>
                <a:ea typeface="Calibri"/>
                <a:cs typeface="Calibri"/>
              </a:rPr>
              <a:t>critères</a:t>
            </a:r>
            <a:r>
              <a:rPr lang="en-US" dirty="0">
                <a:latin typeface="Calibri"/>
                <a:ea typeface="Calibri"/>
                <a:cs typeface="Calibri"/>
              </a:rPr>
              <a:t> et de </a:t>
            </a:r>
            <a:r>
              <a:rPr lang="en-US" dirty="0" err="1">
                <a:latin typeface="Calibri"/>
                <a:ea typeface="Calibri"/>
                <a:cs typeface="Calibri"/>
              </a:rPr>
              <a:t>leur</a:t>
            </a:r>
            <a:r>
              <a:rPr lang="en-US" dirty="0">
                <a:latin typeface="Calibri"/>
                <a:ea typeface="Calibri"/>
                <a:cs typeface="Calibri"/>
              </a:rPr>
              <a:t> usage pour </a:t>
            </a:r>
            <a:r>
              <a:rPr lang="en-US" dirty="0" err="1">
                <a:latin typeface="Calibri"/>
                <a:ea typeface="Calibri"/>
                <a:cs typeface="Calibri"/>
              </a:rPr>
              <a:t>soutenir</a:t>
            </a:r>
            <a:r>
              <a:rPr lang="en-US" dirty="0">
                <a:latin typeface="Calibri"/>
                <a:ea typeface="Calibri"/>
                <a:cs typeface="Calibri"/>
              </a:rPr>
              <a:t> </a:t>
            </a:r>
            <a:r>
              <a:rPr lang="en-US" dirty="0" err="1">
                <a:latin typeface="Calibri"/>
                <a:ea typeface="Calibri"/>
                <a:cs typeface="Calibri"/>
              </a:rPr>
              <a:t>tous</a:t>
            </a:r>
            <a:r>
              <a:rPr lang="en-US" dirty="0">
                <a:latin typeface="Calibri"/>
                <a:ea typeface="Calibri"/>
                <a:cs typeface="Calibri"/>
              </a:rPr>
              <a:t> les </a:t>
            </a:r>
            <a:r>
              <a:rPr lang="en-US" dirty="0" err="1">
                <a:latin typeface="Calibri"/>
                <a:ea typeface="Calibri"/>
                <a:cs typeface="Calibri"/>
              </a:rPr>
              <a:t>élèves</a:t>
            </a:r>
            <a:r>
              <a:rPr lang="en-US" dirty="0">
                <a:latin typeface="Calibri"/>
                <a:ea typeface="Calibri"/>
                <a:cs typeface="Calibri"/>
              </a:rPr>
              <a:t>, </a:t>
            </a:r>
            <a:r>
              <a:rPr lang="en-US" dirty="0" err="1">
                <a:latin typeface="Calibri"/>
                <a:ea typeface="Calibri"/>
                <a:cs typeface="Calibri"/>
              </a:rPr>
              <a:t>qu'ils</a:t>
            </a:r>
            <a:r>
              <a:rPr lang="en-US" dirty="0">
                <a:latin typeface="Calibri"/>
                <a:ea typeface="Calibri"/>
                <a:cs typeface="Calibri"/>
              </a:rPr>
              <a:t> </a:t>
            </a:r>
            <a:r>
              <a:rPr lang="en-US" dirty="0" err="1">
                <a:latin typeface="Calibri"/>
                <a:ea typeface="Calibri"/>
                <a:cs typeface="Calibri"/>
              </a:rPr>
              <a:t>soient</a:t>
            </a:r>
            <a:r>
              <a:rPr lang="en-US" dirty="0">
                <a:latin typeface="Calibri"/>
                <a:ea typeface="Calibri"/>
                <a:cs typeface="Calibri"/>
              </a:rPr>
              <a:t> </a:t>
            </a:r>
            <a:r>
              <a:rPr lang="en-US" dirty="0" err="1">
                <a:latin typeface="Calibri"/>
                <a:ea typeface="Calibri"/>
                <a:cs typeface="Calibri"/>
              </a:rPr>
              <a:t>en</a:t>
            </a:r>
            <a:r>
              <a:rPr lang="en-US" dirty="0">
                <a:latin typeface="Calibri"/>
                <a:ea typeface="Calibri"/>
                <a:cs typeface="Calibri"/>
              </a:rPr>
              <a:t> </a:t>
            </a:r>
            <a:r>
              <a:rPr lang="en-US" dirty="0" err="1">
                <a:latin typeface="Calibri"/>
                <a:ea typeface="Calibri"/>
                <a:cs typeface="Calibri"/>
              </a:rPr>
              <a:t>difficulté</a:t>
            </a:r>
            <a:r>
              <a:rPr lang="en-US" dirty="0">
                <a:latin typeface="Calibri"/>
                <a:ea typeface="Calibri"/>
                <a:cs typeface="Calibri"/>
              </a:rPr>
              <a:t> </a:t>
            </a:r>
            <a:r>
              <a:rPr lang="en-US" dirty="0" err="1">
                <a:latin typeface="Calibri"/>
                <a:ea typeface="Calibri"/>
                <a:cs typeface="Calibri"/>
              </a:rPr>
              <a:t>ou</a:t>
            </a:r>
            <a:r>
              <a:rPr lang="en-US" dirty="0">
                <a:latin typeface="Calibri"/>
                <a:ea typeface="Calibri"/>
                <a:cs typeface="Calibri"/>
              </a:rPr>
              <a:t> non. Vous </a:t>
            </a:r>
            <a:r>
              <a:rPr lang="en-US" dirty="0" err="1">
                <a:latin typeface="Calibri"/>
                <a:ea typeface="Calibri"/>
                <a:cs typeface="Calibri"/>
              </a:rPr>
              <a:t>pouvez</a:t>
            </a:r>
            <a:r>
              <a:rPr lang="en-US" dirty="0">
                <a:latin typeface="Calibri"/>
                <a:ea typeface="Calibri"/>
                <a:cs typeface="Calibri"/>
              </a:rPr>
              <a:t> </a:t>
            </a:r>
            <a:r>
              <a:rPr lang="en-US" dirty="0" err="1">
                <a:latin typeface="Calibri"/>
                <a:ea typeface="Calibri"/>
                <a:cs typeface="Calibri"/>
              </a:rPr>
              <a:t>trouver</a:t>
            </a:r>
            <a:r>
              <a:rPr lang="en-US" dirty="0">
                <a:latin typeface="Calibri"/>
                <a:ea typeface="Calibri"/>
                <a:cs typeface="Calibri"/>
              </a:rPr>
              <a:t> </a:t>
            </a:r>
            <a:r>
              <a:rPr lang="en-US" dirty="0" err="1">
                <a:latin typeface="Calibri"/>
                <a:ea typeface="Calibri"/>
                <a:cs typeface="Calibri"/>
              </a:rPr>
              <a:t>différentes</a:t>
            </a:r>
            <a:r>
              <a:rPr lang="en-US" dirty="0">
                <a:latin typeface="Calibri"/>
                <a:ea typeface="Calibri"/>
                <a:cs typeface="Calibri"/>
              </a:rPr>
              <a:t> publications à </a:t>
            </a:r>
            <a:r>
              <a:rPr lang="en-US" dirty="0" err="1">
                <a:latin typeface="Calibri"/>
                <a:ea typeface="Calibri"/>
                <a:cs typeface="Calibri"/>
              </a:rPr>
              <a:t>ce</a:t>
            </a:r>
            <a:r>
              <a:rPr lang="en-US" dirty="0">
                <a:latin typeface="Calibri"/>
                <a:ea typeface="Calibri"/>
                <a:cs typeface="Calibri"/>
              </a:rPr>
              <a:t> </a:t>
            </a:r>
            <a:r>
              <a:rPr lang="en-US" dirty="0" err="1">
                <a:latin typeface="Calibri"/>
                <a:ea typeface="Calibri"/>
                <a:cs typeface="Calibri"/>
              </a:rPr>
              <a:t>sujet</a:t>
            </a:r>
            <a:r>
              <a:rPr lang="en-US" dirty="0">
                <a:latin typeface="Calibri"/>
                <a:ea typeface="Calibri"/>
                <a:cs typeface="Calibri"/>
              </a:rPr>
              <a:t>. </a:t>
            </a:r>
            <a:r>
              <a:rPr lang="en-US" dirty="0" err="1">
                <a:latin typeface="Calibri"/>
                <a:ea typeface="Calibri"/>
                <a:cs typeface="Calibri"/>
              </a:rPr>
              <a:t>J'ajoute</a:t>
            </a:r>
            <a:r>
              <a:rPr lang="en-US" dirty="0">
                <a:latin typeface="Calibri"/>
                <a:ea typeface="Calibri"/>
                <a:cs typeface="Calibri"/>
              </a:rPr>
              <a:t> </a:t>
            </a:r>
            <a:r>
              <a:rPr lang="en-US" dirty="0" err="1">
                <a:latin typeface="Calibri"/>
                <a:ea typeface="Calibri"/>
                <a:cs typeface="Calibri"/>
              </a:rPr>
              <a:t>également</a:t>
            </a:r>
            <a:r>
              <a:rPr lang="en-US" dirty="0">
                <a:latin typeface="Calibri"/>
                <a:ea typeface="Calibri"/>
                <a:cs typeface="Calibri"/>
              </a:rPr>
              <a:t> les travaux de </a:t>
            </a:r>
            <a:r>
              <a:rPr lang="en-US" b="1" dirty="0" err="1">
                <a:latin typeface="Calibri"/>
                <a:ea typeface="Calibri"/>
                <a:cs typeface="Calibri"/>
              </a:rPr>
              <a:t>Colognesi</a:t>
            </a:r>
            <a:r>
              <a:rPr lang="en-US" b="1" dirty="0">
                <a:latin typeface="Calibri"/>
                <a:ea typeface="Calibri"/>
                <a:cs typeface="Calibri"/>
              </a:rPr>
              <a:t> </a:t>
            </a:r>
            <a:r>
              <a:rPr lang="en-US" dirty="0" err="1">
                <a:latin typeface="Calibri"/>
                <a:ea typeface="Calibri"/>
                <a:cs typeface="Calibri"/>
              </a:rPr>
              <a:t>notamment</a:t>
            </a:r>
            <a:r>
              <a:rPr lang="en-US" dirty="0">
                <a:latin typeface="Calibri"/>
                <a:ea typeface="Calibri"/>
                <a:cs typeface="Calibri"/>
              </a:rPr>
              <a:t> avec les </a:t>
            </a:r>
            <a:r>
              <a:rPr lang="en-US" dirty="0" err="1">
                <a:latin typeface="Calibri"/>
                <a:ea typeface="Calibri"/>
                <a:cs typeface="Calibri"/>
              </a:rPr>
              <a:t>réécritures</a:t>
            </a:r>
            <a:r>
              <a:rPr lang="en-US" dirty="0">
                <a:latin typeface="Calibri"/>
                <a:ea typeface="Calibri"/>
                <a:cs typeface="Calibri"/>
              </a:rPr>
              <a:t> </a:t>
            </a:r>
            <a:r>
              <a:rPr lang="en-US" dirty="0" err="1">
                <a:latin typeface="Calibri"/>
                <a:ea typeface="Calibri"/>
                <a:cs typeface="Calibri"/>
              </a:rPr>
              <a:t>successives</a:t>
            </a:r>
            <a:r>
              <a:rPr lang="en-US" dirty="0">
                <a:latin typeface="Calibri"/>
                <a:ea typeface="Calibri"/>
                <a:cs typeface="Calibri"/>
              </a:rPr>
              <a:t> des </a:t>
            </a:r>
            <a:r>
              <a:rPr lang="en-US" dirty="0" err="1">
                <a:latin typeface="Calibri"/>
                <a:ea typeface="Calibri"/>
                <a:cs typeface="Calibri"/>
              </a:rPr>
              <a:t>élèves</a:t>
            </a:r>
            <a:r>
              <a:rPr lang="en-US" dirty="0">
                <a:latin typeface="Calibri"/>
                <a:ea typeface="Calibri"/>
                <a:cs typeface="Calibri"/>
              </a:rPr>
              <a:t> qui </a:t>
            </a:r>
            <a:r>
              <a:rPr lang="en-US" dirty="0" err="1">
                <a:latin typeface="Calibri"/>
                <a:ea typeface="Calibri"/>
                <a:cs typeface="Calibri"/>
              </a:rPr>
              <a:t>sont</a:t>
            </a:r>
            <a:r>
              <a:rPr lang="en-US" dirty="0">
                <a:latin typeface="Calibri"/>
                <a:ea typeface="Calibri"/>
                <a:cs typeface="Calibri"/>
              </a:rPr>
              <a:t> possibles avec la </a:t>
            </a:r>
            <a:r>
              <a:rPr lang="en-US" dirty="0" err="1">
                <a:latin typeface="Calibri"/>
                <a:ea typeface="Calibri"/>
                <a:cs typeface="Calibri"/>
              </a:rPr>
              <a:t>définition</a:t>
            </a:r>
            <a:r>
              <a:rPr lang="en-US" dirty="0">
                <a:latin typeface="Calibri"/>
                <a:ea typeface="Calibri"/>
                <a:cs typeface="Calibri"/>
              </a:rPr>
              <a:t> de </a:t>
            </a:r>
            <a:r>
              <a:rPr lang="en-US" dirty="0" err="1">
                <a:latin typeface="Calibri"/>
                <a:ea typeface="Calibri"/>
                <a:cs typeface="Calibri"/>
              </a:rPr>
              <a:t>critères</a:t>
            </a:r>
            <a:r>
              <a:rPr lang="en-US" dirty="0">
                <a:latin typeface="Calibri"/>
                <a:ea typeface="Calibri"/>
                <a:cs typeface="Calibri"/>
              </a:rPr>
              <a:t> précis. </a:t>
            </a:r>
            <a:r>
              <a:rPr lang="en-US" b="1" dirty="0" err="1">
                <a:latin typeface="Calibri"/>
                <a:ea typeface="Calibri"/>
                <a:cs typeface="Calibri"/>
              </a:rPr>
              <a:t>Rabardel</a:t>
            </a:r>
            <a:endParaRPr lang="en-US" b="1">
              <a:latin typeface="Calibri"/>
              <a:ea typeface="Calibri"/>
              <a:cs typeface="Calibri"/>
            </a:endParaRPr>
          </a:p>
          <a:p>
            <a:pPr marL="171450" indent="-171450">
              <a:buFont typeface="Calibri"/>
              <a:buChar char="-"/>
            </a:pPr>
            <a:r>
              <a:rPr lang="en-US" dirty="0" err="1">
                <a:latin typeface="Calibri"/>
                <a:ea typeface="Calibri"/>
                <a:cs typeface="Calibri"/>
              </a:rPr>
              <a:t>L'utilisation</a:t>
            </a:r>
            <a:r>
              <a:rPr lang="en-US" dirty="0">
                <a:latin typeface="Calibri"/>
                <a:ea typeface="Calibri"/>
                <a:cs typeface="Calibri"/>
              </a:rPr>
              <a:t> des </a:t>
            </a:r>
            <a:r>
              <a:rPr lang="en-US" dirty="0" err="1">
                <a:latin typeface="Calibri"/>
                <a:ea typeface="Calibri"/>
                <a:cs typeface="Calibri"/>
              </a:rPr>
              <a:t>critères</a:t>
            </a:r>
            <a:r>
              <a:rPr lang="en-US" dirty="0">
                <a:latin typeface="Calibri"/>
                <a:ea typeface="Calibri"/>
                <a:cs typeface="Calibri"/>
              </a:rPr>
              <a:t> est </a:t>
            </a:r>
            <a:r>
              <a:rPr lang="en-US" dirty="0" err="1">
                <a:latin typeface="Calibri"/>
                <a:ea typeface="Calibri"/>
                <a:cs typeface="Calibri"/>
              </a:rPr>
              <a:t>nécessaire</a:t>
            </a:r>
            <a:r>
              <a:rPr lang="en-US" dirty="0">
                <a:latin typeface="Calibri"/>
                <a:ea typeface="Calibri"/>
                <a:cs typeface="Calibri"/>
              </a:rPr>
              <a:t> pour </a:t>
            </a:r>
            <a:r>
              <a:rPr lang="en-US" dirty="0" err="1">
                <a:latin typeface="Calibri"/>
                <a:ea typeface="Calibri"/>
                <a:cs typeface="Calibri"/>
              </a:rPr>
              <a:t>que</a:t>
            </a:r>
            <a:r>
              <a:rPr lang="en-US" dirty="0">
                <a:latin typeface="Calibri"/>
                <a:ea typeface="Calibri"/>
                <a:cs typeface="Calibri"/>
              </a:rPr>
              <a:t> les </a:t>
            </a:r>
            <a:r>
              <a:rPr lang="en-US" dirty="0" err="1">
                <a:latin typeface="Calibri"/>
                <a:ea typeface="Calibri"/>
                <a:cs typeface="Calibri"/>
              </a:rPr>
              <a:t>élèves</a:t>
            </a:r>
            <a:r>
              <a:rPr lang="en-US" dirty="0">
                <a:latin typeface="Calibri"/>
                <a:ea typeface="Calibri"/>
                <a:cs typeface="Calibri"/>
              </a:rPr>
              <a:t> se les </a:t>
            </a:r>
            <a:r>
              <a:rPr lang="en-US" dirty="0" err="1">
                <a:latin typeface="Calibri"/>
                <a:ea typeface="Calibri"/>
                <a:cs typeface="Calibri"/>
              </a:rPr>
              <a:t>approprient</a:t>
            </a:r>
            <a:r>
              <a:rPr lang="en-US" dirty="0">
                <a:latin typeface="Calibri"/>
                <a:ea typeface="Calibri"/>
                <a:cs typeface="Calibri"/>
              </a:rPr>
              <a:t>. </a:t>
            </a:r>
            <a:r>
              <a:rPr lang="en-US" dirty="0" err="1">
                <a:latin typeface="Calibri"/>
                <a:ea typeface="Calibri"/>
                <a:cs typeface="Calibri"/>
              </a:rPr>
              <a:t>Là</a:t>
            </a:r>
            <a:r>
              <a:rPr lang="en-US" dirty="0">
                <a:latin typeface="Calibri"/>
                <a:ea typeface="Calibri"/>
                <a:cs typeface="Calibri"/>
              </a:rPr>
              <a:t> </a:t>
            </a:r>
            <a:r>
              <a:rPr lang="en-US" dirty="0" err="1">
                <a:latin typeface="Calibri"/>
                <a:ea typeface="Calibri"/>
                <a:cs typeface="Calibri"/>
              </a:rPr>
              <a:t>aussi</a:t>
            </a:r>
            <a:r>
              <a:rPr lang="en-US" dirty="0">
                <a:latin typeface="Calibri"/>
                <a:ea typeface="Calibri"/>
                <a:cs typeface="Calibri"/>
              </a:rPr>
              <a:t>, </a:t>
            </a:r>
            <a:r>
              <a:rPr lang="en-US" dirty="0" err="1">
                <a:latin typeface="Calibri"/>
                <a:ea typeface="Calibri"/>
                <a:cs typeface="Calibri"/>
              </a:rPr>
              <a:t>différents</a:t>
            </a:r>
            <a:r>
              <a:rPr lang="en-US" dirty="0">
                <a:latin typeface="Calibri"/>
                <a:ea typeface="Calibri"/>
                <a:cs typeface="Calibri"/>
              </a:rPr>
              <a:t> travaux </a:t>
            </a:r>
            <a:r>
              <a:rPr lang="en-US" dirty="0" err="1">
                <a:latin typeface="Calibri"/>
                <a:ea typeface="Calibri"/>
                <a:cs typeface="Calibri"/>
              </a:rPr>
              <a:t>l'attestent</a:t>
            </a:r>
            <a:r>
              <a:rPr lang="en-US" dirty="0">
                <a:latin typeface="Calibri"/>
                <a:ea typeface="Calibri"/>
                <a:cs typeface="Calibri"/>
              </a:rPr>
              <a:t>. Notamment Quelques </a:t>
            </a:r>
            <a:r>
              <a:rPr lang="en-US" dirty="0" err="1">
                <a:latin typeface="Calibri"/>
                <a:ea typeface="Calibri"/>
                <a:cs typeface="Calibri"/>
              </a:rPr>
              <a:t>uns</a:t>
            </a:r>
            <a:r>
              <a:rPr lang="en-US" dirty="0">
                <a:latin typeface="Calibri"/>
                <a:ea typeface="Calibri"/>
                <a:cs typeface="Calibri"/>
              </a:rPr>
              <a:t> </a:t>
            </a:r>
            <a:r>
              <a:rPr lang="en-US" dirty="0" err="1">
                <a:latin typeface="Calibri"/>
                <a:ea typeface="Calibri"/>
                <a:cs typeface="Calibri"/>
              </a:rPr>
              <a:t>que</a:t>
            </a:r>
            <a:r>
              <a:rPr lang="en-US" dirty="0">
                <a:latin typeface="Calibri"/>
                <a:ea typeface="Calibri"/>
                <a:cs typeface="Calibri"/>
              </a:rPr>
              <a:t> </a:t>
            </a:r>
            <a:r>
              <a:rPr lang="en-US" dirty="0" err="1">
                <a:latin typeface="Calibri"/>
                <a:ea typeface="Calibri"/>
                <a:cs typeface="Calibri"/>
              </a:rPr>
              <a:t>j'ai</a:t>
            </a:r>
            <a:r>
              <a:rPr lang="en-US" dirty="0">
                <a:latin typeface="Calibri"/>
                <a:ea typeface="Calibri"/>
                <a:cs typeface="Calibri"/>
              </a:rPr>
              <a:t> </a:t>
            </a:r>
            <a:r>
              <a:rPr lang="en-US" dirty="0" err="1">
                <a:latin typeface="Calibri"/>
                <a:ea typeface="Calibri"/>
                <a:cs typeface="Calibri"/>
              </a:rPr>
              <a:t>écrit</a:t>
            </a:r>
            <a:r>
              <a:rPr lang="en-US" dirty="0">
                <a:latin typeface="Calibri"/>
                <a:ea typeface="Calibri"/>
                <a:cs typeface="Calibri"/>
              </a:rPr>
              <a:t> moi-</a:t>
            </a:r>
            <a:r>
              <a:rPr lang="en-US" dirty="0" err="1">
                <a:latin typeface="Calibri"/>
                <a:ea typeface="Calibri"/>
                <a:cs typeface="Calibri"/>
              </a:rPr>
              <a:t>même</a:t>
            </a:r>
            <a:r>
              <a:rPr lang="en-US" dirty="0">
                <a:latin typeface="Calibri"/>
                <a:ea typeface="Calibri"/>
                <a:cs typeface="Calibri"/>
              </a:rPr>
              <a:t>. Mais </a:t>
            </a:r>
            <a:r>
              <a:rPr lang="en-US" dirty="0" err="1">
                <a:latin typeface="Calibri"/>
                <a:ea typeface="Calibri"/>
                <a:cs typeface="Calibri"/>
              </a:rPr>
              <a:t>aussi</a:t>
            </a:r>
            <a:r>
              <a:rPr lang="en-US" dirty="0">
                <a:latin typeface="Calibri"/>
                <a:ea typeface="Calibri"/>
                <a:cs typeface="Calibri"/>
              </a:rPr>
              <a:t> les travaux de </a:t>
            </a:r>
            <a:r>
              <a:rPr lang="en-US" b="1" dirty="0" err="1">
                <a:latin typeface="Calibri"/>
                <a:ea typeface="Calibri"/>
                <a:cs typeface="Calibri"/>
              </a:rPr>
              <a:t>Mottier</a:t>
            </a:r>
            <a:r>
              <a:rPr lang="en-US" b="1" dirty="0">
                <a:latin typeface="Calibri"/>
                <a:ea typeface="Calibri"/>
                <a:cs typeface="Calibri"/>
              </a:rPr>
              <a:t>-Lopez, de Allal, Ruiz-Primo,</a:t>
            </a:r>
            <a:r>
              <a:rPr lang="en-US" dirty="0">
                <a:latin typeface="Calibri"/>
                <a:ea typeface="Calibri"/>
                <a:cs typeface="Calibri"/>
              </a:rPr>
              <a:t> etc. Mais </a:t>
            </a:r>
            <a:r>
              <a:rPr lang="en-US" dirty="0" err="1">
                <a:latin typeface="Calibri"/>
                <a:ea typeface="Calibri"/>
                <a:cs typeface="Calibri"/>
              </a:rPr>
              <a:t>également</a:t>
            </a:r>
            <a:r>
              <a:rPr lang="en-US" dirty="0">
                <a:latin typeface="Calibri"/>
                <a:ea typeface="Calibri"/>
                <a:cs typeface="Calibri"/>
              </a:rPr>
              <a:t> au </a:t>
            </a:r>
            <a:r>
              <a:rPr lang="en-US" dirty="0" err="1">
                <a:latin typeface="Calibri"/>
                <a:ea typeface="Calibri"/>
                <a:cs typeface="Calibri"/>
              </a:rPr>
              <a:t>niveau</a:t>
            </a:r>
            <a:r>
              <a:rPr lang="en-US" dirty="0">
                <a:latin typeface="Calibri"/>
                <a:ea typeface="Calibri"/>
                <a:cs typeface="Calibri"/>
              </a:rPr>
              <a:t> des </a:t>
            </a:r>
            <a:r>
              <a:rPr lang="en-US" dirty="0" err="1">
                <a:latin typeface="Calibri"/>
                <a:ea typeface="Calibri"/>
                <a:cs typeface="Calibri"/>
              </a:rPr>
              <a:t>élèves</a:t>
            </a:r>
            <a:r>
              <a:rPr lang="en-US" dirty="0">
                <a:latin typeface="Calibri"/>
                <a:ea typeface="Calibri"/>
                <a:cs typeface="Calibri"/>
              </a:rPr>
              <a:t> </a:t>
            </a:r>
            <a:r>
              <a:rPr lang="en-US" dirty="0" err="1">
                <a:latin typeface="Calibri"/>
                <a:ea typeface="Calibri"/>
                <a:cs typeface="Calibri"/>
              </a:rPr>
              <a:t>en</a:t>
            </a:r>
            <a:r>
              <a:rPr lang="en-US" dirty="0">
                <a:latin typeface="Calibri"/>
                <a:ea typeface="Calibri"/>
                <a:cs typeface="Calibri"/>
              </a:rPr>
              <a:t> </a:t>
            </a:r>
            <a:r>
              <a:rPr lang="en-US" dirty="0" err="1">
                <a:latin typeface="Calibri"/>
                <a:ea typeface="Calibri"/>
                <a:cs typeface="Calibri"/>
              </a:rPr>
              <a:t>difficulté</a:t>
            </a:r>
            <a:r>
              <a:rPr lang="en-US" dirty="0">
                <a:latin typeface="Calibri"/>
                <a:ea typeface="Calibri"/>
                <a:cs typeface="Calibri"/>
              </a:rPr>
              <a:t> (</a:t>
            </a:r>
            <a:r>
              <a:rPr lang="en-US" b="1" dirty="0" err="1">
                <a:latin typeface="Calibri"/>
                <a:ea typeface="Calibri"/>
                <a:cs typeface="Calibri"/>
              </a:rPr>
              <a:t>Pelgrims</a:t>
            </a:r>
            <a:r>
              <a:rPr lang="en-US" b="1" dirty="0">
                <a:latin typeface="Calibri"/>
                <a:ea typeface="Calibri"/>
                <a:cs typeface="Calibri"/>
              </a:rPr>
              <a:t>, </a:t>
            </a:r>
            <a:r>
              <a:rPr lang="en-US" b="1" dirty="0" err="1">
                <a:latin typeface="Calibri"/>
                <a:ea typeface="Calibri"/>
                <a:cs typeface="Calibri"/>
              </a:rPr>
              <a:t>Wegmuller</a:t>
            </a:r>
            <a:r>
              <a:rPr lang="en-US" dirty="0">
                <a:latin typeface="Calibri"/>
                <a:ea typeface="Calibri"/>
                <a:cs typeface="Calibri"/>
              </a:rPr>
              <a:t>, etc.)</a:t>
            </a:r>
          </a:p>
          <a:p>
            <a:pPr marL="171450" indent="-171450">
              <a:buFont typeface="Calibri"/>
              <a:buChar char="-"/>
            </a:pPr>
            <a:r>
              <a:rPr lang="en-US" dirty="0" err="1">
                <a:latin typeface="Calibri"/>
                <a:ea typeface="Calibri"/>
                <a:cs typeface="Calibri"/>
              </a:rPr>
              <a:t>Projet</a:t>
            </a:r>
            <a:r>
              <a:rPr lang="en-US" dirty="0">
                <a:latin typeface="Calibri"/>
                <a:ea typeface="Calibri"/>
                <a:cs typeface="Calibri"/>
              </a:rPr>
              <a:t> de communication </a:t>
            </a:r>
            <a:r>
              <a:rPr lang="en-US" dirty="0" err="1">
                <a:latin typeface="Calibri"/>
                <a:ea typeface="Calibri"/>
                <a:cs typeface="Calibri"/>
              </a:rPr>
              <a:t>comme</a:t>
            </a:r>
            <a:r>
              <a:rPr lang="en-US" dirty="0">
                <a:latin typeface="Calibri"/>
                <a:ea typeface="Calibri"/>
                <a:cs typeface="Calibri"/>
              </a:rPr>
              <a:t> levier de motivation et </a:t>
            </a:r>
            <a:r>
              <a:rPr lang="en-US" dirty="0" err="1">
                <a:latin typeface="Calibri"/>
                <a:ea typeface="Calibri"/>
                <a:cs typeface="Calibri"/>
              </a:rPr>
              <a:t>d'engagement</a:t>
            </a:r>
            <a:r>
              <a:rPr lang="en-US" dirty="0">
                <a:latin typeface="Calibri"/>
                <a:ea typeface="Calibri"/>
                <a:cs typeface="Calibri"/>
              </a:rPr>
              <a:t>. Tout le travail </a:t>
            </a:r>
            <a:r>
              <a:rPr lang="en-US" dirty="0" err="1">
                <a:latin typeface="Calibri"/>
                <a:ea typeface="Calibri"/>
                <a:cs typeface="Calibri"/>
              </a:rPr>
              <a:t>autour</a:t>
            </a:r>
            <a:r>
              <a:rPr lang="en-US" dirty="0">
                <a:latin typeface="Calibri"/>
                <a:ea typeface="Calibri"/>
                <a:cs typeface="Calibri"/>
              </a:rPr>
              <a:t> des genres de </a:t>
            </a:r>
            <a:r>
              <a:rPr lang="en-US" dirty="0" err="1">
                <a:latin typeface="Calibri"/>
                <a:ea typeface="Calibri"/>
                <a:cs typeface="Calibri"/>
              </a:rPr>
              <a:t>textes</a:t>
            </a:r>
            <a:r>
              <a:rPr lang="en-US" dirty="0">
                <a:latin typeface="Calibri"/>
                <a:ea typeface="Calibri"/>
                <a:cs typeface="Calibri"/>
              </a:rPr>
              <a:t> et de </a:t>
            </a:r>
            <a:r>
              <a:rPr lang="en-US" dirty="0" err="1">
                <a:latin typeface="Calibri"/>
                <a:ea typeface="Calibri"/>
                <a:cs typeface="Calibri"/>
              </a:rPr>
              <a:t>leur</a:t>
            </a:r>
            <a:r>
              <a:rPr lang="en-US" dirty="0">
                <a:latin typeface="Calibri"/>
                <a:ea typeface="Calibri"/>
                <a:cs typeface="Calibri"/>
              </a:rPr>
              <a:t> importance au </a:t>
            </a:r>
            <a:r>
              <a:rPr lang="en-US" dirty="0" err="1">
                <a:latin typeface="Calibri"/>
                <a:ea typeface="Calibri"/>
                <a:cs typeface="Calibri"/>
              </a:rPr>
              <a:t>niveau</a:t>
            </a:r>
            <a:r>
              <a:rPr lang="en-US" dirty="0">
                <a:latin typeface="Calibri"/>
                <a:ea typeface="Calibri"/>
                <a:cs typeface="Calibri"/>
              </a:rPr>
              <a:t> de la communication </a:t>
            </a:r>
            <a:r>
              <a:rPr lang="en-US" dirty="0" err="1">
                <a:latin typeface="Calibri"/>
                <a:ea typeface="Calibri"/>
                <a:cs typeface="Calibri"/>
              </a:rPr>
              <a:t>teinte</a:t>
            </a:r>
            <a:r>
              <a:rPr lang="en-US" dirty="0">
                <a:latin typeface="Calibri"/>
                <a:ea typeface="Calibri"/>
                <a:cs typeface="Calibri"/>
              </a:rPr>
              <a:t> </a:t>
            </a:r>
            <a:r>
              <a:rPr lang="en-US" dirty="0" err="1">
                <a:latin typeface="Calibri"/>
                <a:ea typeface="Calibri"/>
                <a:cs typeface="Calibri"/>
              </a:rPr>
              <a:t>depuis</a:t>
            </a:r>
            <a:r>
              <a:rPr lang="en-US" dirty="0">
                <a:latin typeface="Calibri"/>
                <a:ea typeface="Calibri"/>
                <a:cs typeface="Calibri"/>
              </a:rPr>
              <a:t> </a:t>
            </a:r>
            <a:r>
              <a:rPr lang="en-US" dirty="0" err="1">
                <a:latin typeface="Calibri"/>
                <a:ea typeface="Calibri"/>
                <a:cs typeface="Calibri"/>
              </a:rPr>
              <a:t>longtemps</a:t>
            </a:r>
            <a:r>
              <a:rPr lang="en-US" dirty="0">
                <a:latin typeface="Calibri"/>
                <a:ea typeface="Calibri"/>
                <a:cs typeface="Calibri"/>
              </a:rPr>
              <a:t> le travail sur la langue (</a:t>
            </a:r>
            <a:r>
              <a:rPr lang="en-US" b="1" dirty="0" err="1">
                <a:latin typeface="Calibri"/>
                <a:ea typeface="Calibri"/>
                <a:cs typeface="Calibri"/>
              </a:rPr>
              <a:t>Bronckart</a:t>
            </a:r>
            <a:r>
              <a:rPr lang="en-US" b="1" dirty="0">
                <a:latin typeface="Calibri"/>
                <a:ea typeface="Calibri"/>
                <a:cs typeface="Calibri"/>
              </a:rPr>
              <a:t>, </a:t>
            </a:r>
            <a:r>
              <a:rPr lang="en-US" b="1" dirty="0" err="1">
                <a:latin typeface="Calibri"/>
                <a:ea typeface="Calibri"/>
                <a:cs typeface="Calibri"/>
              </a:rPr>
              <a:t>Dolz</a:t>
            </a:r>
            <a:r>
              <a:rPr lang="en-US" b="1" dirty="0">
                <a:latin typeface="Calibri"/>
                <a:ea typeface="Calibri"/>
                <a:cs typeface="Calibri"/>
              </a:rPr>
              <a:t> &amp; </a:t>
            </a:r>
            <a:r>
              <a:rPr lang="en-US" b="1" dirty="0" err="1">
                <a:latin typeface="Calibri"/>
                <a:ea typeface="Calibri"/>
                <a:cs typeface="Calibri"/>
              </a:rPr>
              <a:t>Schneuwly</a:t>
            </a:r>
            <a:r>
              <a:rPr lang="en-US" dirty="0">
                <a:latin typeface="Calibri"/>
                <a:ea typeface="Calibri"/>
                <a:cs typeface="Calibri"/>
              </a:rPr>
              <a:t>) et se </a:t>
            </a:r>
            <a:r>
              <a:rPr lang="en-US" dirty="0" err="1">
                <a:latin typeface="Calibri"/>
                <a:ea typeface="Calibri"/>
                <a:cs typeface="Calibri"/>
              </a:rPr>
              <a:t>retrouve</a:t>
            </a:r>
            <a:r>
              <a:rPr lang="en-US" dirty="0">
                <a:latin typeface="Calibri"/>
                <a:ea typeface="Calibri"/>
                <a:cs typeface="Calibri"/>
              </a:rPr>
              <a:t> </a:t>
            </a:r>
            <a:r>
              <a:rPr lang="en-US" dirty="0" err="1">
                <a:latin typeface="Calibri"/>
                <a:ea typeface="Calibri"/>
                <a:cs typeface="Calibri"/>
              </a:rPr>
              <a:t>plébiscité</a:t>
            </a:r>
            <a:r>
              <a:rPr lang="en-US" dirty="0">
                <a:latin typeface="Calibri"/>
                <a:ea typeface="Calibri"/>
                <a:cs typeface="Calibri"/>
              </a:rPr>
              <a:t> dans les nouveaux MER avec des PARCOURS qui </a:t>
            </a:r>
            <a:r>
              <a:rPr lang="en-US" dirty="0" err="1">
                <a:latin typeface="Calibri"/>
                <a:ea typeface="Calibri"/>
                <a:cs typeface="Calibri"/>
              </a:rPr>
              <a:t>incitent</a:t>
            </a:r>
            <a:r>
              <a:rPr lang="en-US" dirty="0">
                <a:latin typeface="Calibri"/>
                <a:ea typeface="Calibri"/>
                <a:cs typeface="Calibri"/>
              </a:rPr>
              <a:t> à </a:t>
            </a:r>
            <a:r>
              <a:rPr lang="en-US" dirty="0" err="1">
                <a:latin typeface="Calibri"/>
                <a:ea typeface="Calibri"/>
                <a:cs typeface="Calibri"/>
              </a:rPr>
              <a:t>définir</a:t>
            </a:r>
            <a:r>
              <a:rPr lang="en-US" dirty="0">
                <a:latin typeface="Calibri"/>
                <a:ea typeface="Calibri"/>
                <a:cs typeface="Calibri"/>
              </a:rPr>
              <a:t> un </a:t>
            </a:r>
            <a:r>
              <a:rPr lang="en-US" dirty="0" err="1">
                <a:latin typeface="Calibri"/>
                <a:ea typeface="Calibri"/>
                <a:cs typeface="Calibri"/>
              </a:rPr>
              <a:t>projet</a:t>
            </a:r>
            <a:r>
              <a:rPr lang="en-US" dirty="0">
                <a:latin typeface="Calibri"/>
                <a:ea typeface="Calibri"/>
                <a:cs typeface="Calibri"/>
              </a:rPr>
              <a:t> de communication </a:t>
            </a:r>
            <a:r>
              <a:rPr lang="en-US" dirty="0" err="1">
                <a:latin typeface="Calibri"/>
                <a:ea typeface="Calibri"/>
                <a:cs typeface="Calibri"/>
              </a:rPr>
              <a:t>dès</a:t>
            </a:r>
            <a:r>
              <a:rPr lang="en-US" dirty="0">
                <a:latin typeface="Calibri"/>
                <a:ea typeface="Calibri"/>
                <a:cs typeface="Calibri"/>
              </a:rPr>
              <a:t> </a:t>
            </a:r>
            <a:r>
              <a:rPr lang="en-US" dirty="0" err="1">
                <a:latin typeface="Calibri"/>
                <a:ea typeface="Calibri"/>
                <a:cs typeface="Calibri"/>
              </a:rPr>
              <a:t>l'introduction</a:t>
            </a:r>
            <a:r>
              <a:rPr lang="en-US" dirty="0">
                <a:latin typeface="Calibri"/>
                <a:ea typeface="Calibri"/>
                <a:cs typeface="Calibri"/>
              </a:rPr>
              <a:t> pour mobiliser les </a:t>
            </a:r>
            <a:r>
              <a:rPr lang="en-US" dirty="0" err="1">
                <a:latin typeface="Calibri"/>
                <a:ea typeface="Calibri"/>
                <a:cs typeface="Calibri"/>
              </a:rPr>
              <a:t>élèves</a:t>
            </a:r>
            <a:r>
              <a:rPr lang="en-US" dirty="0">
                <a:latin typeface="Calibri"/>
                <a:ea typeface="Calibri"/>
                <a:cs typeface="Calibri"/>
              </a:rPr>
              <a:t> dans la </a:t>
            </a:r>
            <a:r>
              <a:rPr lang="en-US" dirty="0" err="1">
                <a:latin typeface="Calibri"/>
                <a:ea typeface="Calibri"/>
                <a:cs typeface="Calibri"/>
              </a:rPr>
              <a:t>compréhension</a:t>
            </a:r>
            <a:r>
              <a:rPr lang="en-US" dirty="0">
                <a:latin typeface="Calibri"/>
                <a:ea typeface="Calibri"/>
                <a:cs typeface="Calibri"/>
              </a:rPr>
              <a:t> et la production. </a:t>
            </a:r>
          </a:p>
          <a:p>
            <a:pPr marL="171450" indent="-171450">
              <a:buFont typeface="Calibri"/>
              <a:buChar char="-"/>
            </a:pPr>
            <a:endParaRPr lang="en-US">
              <a:latin typeface="Calibri"/>
              <a:ea typeface="Calibri"/>
              <a:cs typeface="Calibri"/>
            </a:endParaRPr>
          </a:p>
          <a:p>
            <a:r>
              <a:rPr lang="en-US" dirty="0">
                <a:latin typeface="Calibri"/>
                <a:ea typeface="Calibri"/>
                <a:cs typeface="Calibri"/>
              </a:rPr>
              <a:t>Nous </a:t>
            </a:r>
            <a:r>
              <a:rPr lang="en-US" dirty="0" err="1">
                <a:latin typeface="Calibri"/>
                <a:ea typeface="Calibri"/>
                <a:cs typeface="Calibri"/>
              </a:rPr>
              <a:t>aimerions</a:t>
            </a:r>
            <a:r>
              <a:rPr lang="en-US" dirty="0">
                <a:latin typeface="Calibri"/>
                <a:ea typeface="Calibri"/>
                <a:cs typeface="Calibri"/>
              </a:rPr>
              <a:t> </a:t>
            </a:r>
            <a:r>
              <a:rPr lang="en-US" dirty="0" err="1">
                <a:latin typeface="Calibri"/>
                <a:ea typeface="Calibri"/>
                <a:cs typeface="Calibri"/>
              </a:rPr>
              <a:t>ouvrir</a:t>
            </a:r>
            <a:r>
              <a:rPr lang="en-US" dirty="0">
                <a:latin typeface="Calibri"/>
                <a:ea typeface="Calibri"/>
                <a:cs typeface="Calibri"/>
              </a:rPr>
              <a:t> la discussion avec vous au </a:t>
            </a:r>
            <a:r>
              <a:rPr lang="en-US" dirty="0" err="1">
                <a:latin typeface="Calibri"/>
                <a:ea typeface="Calibri"/>
                <a:cs typeface="Calibri"/>
              </a:rPr>
              <a:t>sujet</a:t>
            </a:r>
            <a:r>
              <a:rPr lang="en-US" dirty="0">
                <a:latin typeface="Calibri"/>
                <a:ea typeface="Calibri"/>
                <a:cs typeface="Calibri"/>
              </a:rPr>
              <a:t> de </a:t>
            </a:r>
            <a:r>
              <a:rPr lang="en-US" dirty="0" err="1">
                <a:latin typeface="Calibri"/>
                <a:ea typeface="Calibri"/>
                <a:cs typeface="Calibri"/>
              </a:rPr>
              <a:t>vos</a:t>
            </a:r>
            <a:r>
              <a:rPr lang="en-US" dirty="0">
                <a:latin typeface="Calibri"/>
                <a:ea typeface="Calibri"/>
                <a:cs typeface="Calibri"/>
              </a:rPr>
              <a:t> disciplines. </a:t>
            </a:r>
          </a:p>
          <a:p>
            <a:r>
              <a:rPr lang="en-US" dirty="0">
                <a:latin typeface="Calibri"/>
                <a:ea typeface="Calibri"/>
                <a:cs typeface="Calibri"/>
              </a:rPr>
              <a:t>Est-</a:t>
            </a:r>
            <a:r>
              <a:rPr lang="en-US" dirty="0" err="1">
                <a:latin typeface="Calibri"/>
                <a:ea typeface="Calibri"/>
                <a:cs typeface="Calibri"/>
              </a:rPr>
              <a:t>ce</a:t>
            </a:r>
            <a:r>
              <a:rPr lang="en-US" dirty="0">
                <a:latin typeface="Calibri"/>
                <a:ea typeface="Calibri"/>
                <a:cs typeface="Calibri"/>
              </a:rPr>
              <a:t> </a:t>
            </a:r>
            <a:r>
              <a:rPr lang="en-US" dirty="0" err="1">
                <a:latin typeface="Calibri"/>
                <a:ea typeface="Calibri"/>
                <a:cs typeface="Calibri"/>
              </a:rPr>
              <a:t>que</a:t>
            </a:r>
            <a:r>
              <a:rPr lang="en-US" dirty="0">
                <a:latin typeface="Calibri"/>
                <a:ea typeface="Calibri"/>
                <a:cs typeface="Calibri"/>
              </a:rPr>
              <a:t> </a:t>
            </a:r>
            <a:r>
              <a:rPr lang="en-US" dirty="0" err="1">
                <a:latin typeface="Calibri"/>
                <a:ea typeface="Calibri"/>
                <a:cs typeface="Calibri"/>
              </a:rPr>
              <a:t>ces</a:t>
            </a:r>
            <a:r>
              <a:rPr lang="en-US" dirty="0">
                <a:latin typeface="Calibri"/>
                <a:ea typeface="Calibri"/>
                <a:cs typeface="Calibri"/>
              </a:rPr>
              <a:t> points </a:t>
            </a:r>
            <a:r>
              <a:rPr lang="en-US" dirty="0" err="1">
                <a:latin typeface="Calibri"/>
                <a:ea typeface="Calibri"/>
                <a:cs typeface="Calibri"/>
              </a:rPr>
              <a:t>ressortent</a:t>
            </a:r>
            <a:r>
              <a:rPr lang="en-US" dirty="0">
                <a:latin typeface="Calibri"/>
                <a:ea typeface="Calibri"/>
                <a:cs typeface="Calibri"/>
              </a:rPr>
              <a:t> et comment ?</a:t>
            </a:r>
          </a:p>
          <a:p>
            <a:r>
              <a:rPr lang="en-US" dirty="0" err="1">
                <a:latin typeface="Calibri"/>
                <a:ea typeface="Calibri"/>
                <a:cs typeface="Calibri"/>
              </a:rPr>
              <a:t>Quelles</a:t>
            </a:r>
            <a:r>
              <a:rPr lang="en-US" dirty="0">
                <a:latin typeface="Calibri"/>
                <a:ea typeface="Calibri"/>
                <a:cs typeface="Calibri"/>
              </a:rPr>
              <a:t> </a:t>
            </a:r>
            <a:r>
              <a:rPr lang="en-US" dirty="0" err="1">
                <a:latin typeface="Calibri"/>
                <a:ea typeface="Calibri"/>
                <a:cs typeface="Calibri"/>
              </a:rPr>
              <a:t>sont</a:t>
            </a:r>
            <a:r>
              <a:rPr lang="en-US" dirty="0">
                <a:latin typeface="Calibri"/>
                <a:ea typeface="Calibri"/>
                <a:cs typeface="Calibri"/>
              </a:rPr>
              <a:t> les </a:t>
            </a:r>
            <a:r>
              <a:rPr lang="en-US" dirty="0" err="1">
                <a:latin typeface="Calibri"/>
                <a:ea typeface="Calibri"/>
                <a:cs typeface="Calibri"/>
              </a:rPr>
              <a:t>réussites</a:t>
            </a:r>
            <a:r>
              <a:rPr lang="en-US" dirty="0">
                <a:latin typeface="Calibri"/>
                <a:ea typeface="Calibri"/>
                <a:cs typeface="Calibri"/>
              </a:rPr>
              <a:t> et </a:t>
            </a:r>
            <a:r>
              <a:rPr lang="en-US" dirty="0" err="1">
                <a:latin typeface="Calibri"/>
                <a:ea typeface="Calibri"/>
                <a:cs typeface="Calibri"/>
              </a:rPr>
              <a:t>difficultés</a:t>
            </a:r>
            <a:r>
              <a:rPr lang="en-US" dirty="0">
                <a:latin typeface="Calibri"/>
                <a:ea typeface="Calibri"/>
                <a:cs typeface="Calibri"/>
              </a:rPr>
              <a:t> </a:t>
            </a:r>
            <a:r>
              <a:rPr lang="en-US" dirty="0" err="1">
                <a:latin typeface="Calibri"/>
                <a:ea typeface="Calibri"/>
                <a:cs typeface="Calibri"/>
              </a:rPr>
              <a:t>que</a:t>
            </a:r>
            <a:r>
              <a:rPr lang="en-US" dirty="0">
                <a:latin typeface="Calibri"/>
                <a:ea typeface="Calibri"/>
                <a:cs typeface="Calibri"/>
              </a:rPr>
              <a:t> vous </a:t>
            </a:r>
            <a:r>
              <a:rPr lang="en-US" dirty="0" err="1">
                <a:latin typeface="Calibri"/>
                <a:ea typeface="Calibri"/>
                <a:cs typeface="Calibri"/>
              </a:rPr>
              <a:t>rencontrez</a:t>
            </a:r>
            <a:r>
              <a:rPr lang="en-US" dirty="0">
                <a:latin typeface="Calibri"/>
                <a:ea typeface="Calibri"/>
                <a:cs typeface="Calibri"/>
              </a:rPr>
              <a:t> au </a:t>
            </a:r>
            <a:r>
              <a:rPr lang="en-US" dirty="0" err="1">
                <a:latin typeface="Calibri"/>
                <a:ea typeface="Calibri"/>
                <a:cs typeface="Calibri"/>
              </a:rPr>
              <a:t>niveau</a:t>
            </a:r>
            <a:r>
              <a:rPr lang="en-US" dirty="0">
                <a:latin typeface="Calibri"/>
                <a:ea typeface="Calibri"/>
                <a:cs typeface="Calibri"/>
              </a:rPr>
              <a:t> de </a:t>
            </a:r>
            <a:r>
              <a:rPr lang="en-US" dirty="0" err="1">
                <a:latin typeface="Calibri"/>
                <a:ea typeface="Calibri"/>
                <a:cs typeface="Calibri"/>
              </a:rPr>
              <a:t>l'accompagnemetn</a:t>
            </a:r>
            <a:r>
              <a:rPr lang="en-US" dirty="0">
                <a:latin typeface="Calibri"/>
                <a:ea typeface="Calibri"/>
                <a:cs typeface="Calibri"/>
              </a:rPr>
              <a:t> des </a:t>
            </a:r>
            <a:r>
              <a:rPr lang="en-US" dirty="0" err="1">
                <a:latin typeface="Calibri"/>
                <a:ea typeface="Calibri"/>
                <a:cs typeface="Calibri"/>
              </a:rPr>
              <a:t>étudiants</a:t>
            </a:r>
            <a:r>
              <a:rPr lang="en-US" dirty="0">
                <a:latin typeface="Calibri"/>
                <a:ea typeface="Calibri"/>
                <a:cs typeface="Calibri"/>
              </a:rPr>
              <a:t> et des </a:t>
            </a:r>
            <a:r>
              <a:rPr lang="en-US" dirty="0" err="1">
                <a:latin typeface="Calibri"/>
                <a:ea typeface="Calibri"/>
                <a:cs typeface="Calibri"/>
              </a:rPr>
              <a:t>enseignants</a:t>
            </a:r>
            <a:r>
              <a:rPr lang="en-US" dirty="0">
                <a:latin typeface="Calibri"/>
                <a:ea typeface="Calibri"/>
                <a:cs typeface="Calibri"/>
              </a:rPr>
              <a:t> ? </a:t>
            </a:r>
          </a:p>
          <a:p>
            <a:r>
              <a:rPr lang="en-US" dirty="0">
                <a:latin typeface="Calibri"/>
                <a:ea typeface="Calibri"/>
                <a:cs typeface="Calibri"/>
              </a:rPr>
              <a:t>Comment </a:t>
            </a:r>
            <a:r>
              <a:rPr lang="en-US" dirty="0" err="1">
                <a:latin typeface="Calibri"/>
                <a:ea typeface="Calibri"/>
                <a:cs typeface="Calibri"/>
              </a:rPr>
              <a:t>soutenir</a:t>
            </a:r>
            <a:r>
              <a:rPr lang="en-US" dirty="0">
                <a:latin typeface="Calibri"/>
                <a:ea typeface="Calibri"/>
                <a:cs typeface="Calibri"/>
              </a:rPr>
              <a:t> et </a:t>
            </a:r>
            <a:r>
              <a:rPr lang="en-US" dirty="0" err="1">
                <a:latin typeface="Calibri"/>
                <a:ea typeface="Calibri"/>
                <a:cs typeface="Calibri"/>
              </a:rPr>
              <a:t>stimuler</a:t>
            </a:r>
            <a:r>
              <a:rPr lang="en-US" dirty="0">
                <a:latin typeface="Calibri"/>
                <a:ea typeface="Calibri"/>
                <a:cs typeface="Calibri"/>
              </a:rPr>
              <a:t> </a:t>
            </a:r>
            <a:r>
              <a:rPr lang="en-US" dirty="0" err="1">
                <a:latin typeface="Calibri"/>
                <a:ea typeface="Calibri"/>
                <a:cs typeface="Calibri"/>
              </a:rPr>
              <a:t>l'apprentissage</a:t>
            </a:r>
            <a:r>
              <a:rPr lang="en-US" dirty="0">
                <a:latin typeface="Calibri"/>
                <a:ea typeface="Calibri"/>
                <a:cs typeface="Calibri"/>
              </a:rPr>
              <a:t> et </a:t>
            </a:r>
            <a:r>
              <a:rPr lang="en-US" dirty="0" err="1">
                <a:latin typeface="Calibri"/>
                <a:ea typeface="Calibri"/>
                <a:cs typeface="Calibri"/>
              </a:rPr>
              <a:t>quelles</a:t>
            </a:r>
            <a:r>
              <a:rPr lang="en-US" dirty="0">
                <a:latin typeface="Calibri"/>
                <a:ea typeface="Calibri"/>
                <a:cs typeface="Calibri"/>
              </a:rPr>
              <a:t> propositions </a:t>
            </a:r>
            <a:r>
              <a:rPr lang="en-US" dirty="0" err="1">
                <a:latin typeface="Calibri"/>
                <a:ea typeface="Calibri"/>
                <a:cs typeface="Calibri"/>
              </a:rPr>
              <a:t>avez</a:t>
            </a:r>
            <a:r>
              <a:rPr lang="en-US" dirty="0">
                <a:latin typeface="Calibri"/>
                <a:ea typeface="Calibri"/>
                <a:cs typeface="Calibri"/>
              </a:rPr>
              <a:t>-vous ?</a:t>
            </a:r>
            <a:endParaRPr lang="en-US" dirty="0"/>
          </a:p>
          <a:p>
            <a:endParaRPr lang="en-US">
              <a:latin typeface="Calibri"/>
              <a:ea typeface="Calibri"/>
              <a:cs typeface="Calibri"/>
            </a:endParaRPr>
          </a:p>
          <a:p>
            <a:r>
              <a:rPr lang="en-US">
                <a:latin typeface="Calibri"/>
                <a:ea typeface="Calibri"/>
                <a:cs typeface="Calibri"/>
              </a:rPr>
              <a:t>  </a:t>
            </a:r>
          </a:p>
          <a:p>
            <a:endParaRPr lang="en-US">
              <a:latin typeface="Calibri"/>
              <a:ea typeface="Calibri"/>
              <a:cs typeface="Calibri"/>
            </a:endParaRPr>
          </a:p>
          <a:p>
            <a:endParaRPr lang="en-US">
              <a:latin typeface="Calibri"/>
              <a:ea typeface="Calibri"/>
              <a:cs typeface="Calibri"/>
            </a:endParaRPr>
          </a:p>
          <a:p>
            <a:endParaRPr lang="en-US">
              <a:latin typeface="Calibri"/>
              <a:ea typeface="Calibri"/>
              <a:cs typeface="Calibri"/>
            </a:endParaRPr>
          </a:p>
          <a:p>
            <a:endParaRPr lang="en-US">
              <a:latin typeface="Calibri"/>
              <a:ea typeface="Calibri"/>
              <a:cs typeface="Calibri"/>
            </a:endParaRPr>
          </a:p>
          <a:p>
            <a:r>
              <a:rPr lang="fr-CH"/>
              <a:t>Questions d'ouverture</a:t>
            </a:r>
          </a:p>
          <a:p>
            <a:r>
              <a:rPr lang="fr-CH"/>
              <a:t>Construire ensemble avec les élèves les critères</a:t>
            </a:r>
          </a:p>
          <a:p>
            <a:r>
              <a:rPr lang="fr-CH"/>
              <a:t>Travailler ensemble, les affiner</a:t>
            </a:r>
          </a:p>
          <a:p>
            <a:r>
              <a:rPr lang="fr-CH"/>
              <a:t>Jusqu'où et jusqu'à quand on retravaille, comment stimuler certain / à arrêter des élèves perfectionnistes</a:t>
            </a:r>
          </a:p>
          <a:p>
            <a:r>
              <a:rPr lang="fr-CH"/>
              <a:t>Le projet de communication = un moteur, ça donne du sens (à quoi et à qui ça sert)</a:t>
            </a:r>
          </a:p>
          <a:p>
            <a:endParaRPr lang="en-US">
              <a:latin typeface="Calibri"/>
              <a:ea typeface="Calibri"/>
              <a:cs typeface="Calibri"/>
            </a:endParaRPr>
          </a:p>
          <a:p>
            <a:endParaRPr lang="en-US">
              <a:latin typeface="Calibri"/>
              <a:ea typeface="Calibri"/>
              <a:cs typeface="Calibri"/>
            </a:endParaRPr>
          </a:p>
          <a:p>
            <a:r>
              <a:rPr lang="en-US" dirty="0" err="1">
                <a:latin typeface="Calibri"/>
                <a:ea typeface="Calibri"/>
                <a:cs typeface="Calibri"/>
              </a:rPr>
              <a:t>Prévoir</a:t>
            </a:r>
            <a:r>
              <a:rPr lang="en-US" dirty="0">
                <a:latin typeface="Calibri"/>
                <a:ea typeface="Calibri"/>
                <a:cs typeface="Calibri"/>
              </a:rPr>
              <a:t> 10 min</a:t>
            </a:r>
            <a:endParaRPr lang="en-US" dirty="0"/>
          </a:p>
        </p:txBody>
      </p:sp>
      <p:sp>
        <p:nvSpPr>
          <p:cNvPr id="4" name="Espace réservé du numéro de diapositive 3"/>
          <p:cNvSpPr>
            <a:spLocks noGrp="1"/>
          </p:cNvSpPr>
          <p:nvPr>
            <p:ph type="sldNum" sz="quarter" idx="5"/>
          </p:nvPr>
        </p:nvSpPr>
        <p:spPr/>
        <p:txBody>
          <a:bodyPr/>
          <a:lstStyle/>
          <a:p>
            <a:fld id="{AAA01E15-66A6-4E15-A5E0-83E29F9BCB70}" type="slidenum">
              <a:rPr lang="fr-CH" smtClean="0"/>
              <a:t>23</a:t>
            </a:fld>
            <a:endParaRPr lang="fr-CH"/>
          </a:p>
        </p:txBody>
      </p:sp>
    </p:spTree>
    <p:extLst>
      <p:ext uri="{BB962C8B-B14F-4D97-AF65-F5344CB8AC3E}">
        <p14:creationId xmlns:p14="http://schemas.microsoft.com/office/powerpoint/2010/main" val="2425623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9147C4-C158-074D-2B27-FE8419D8593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H"/>
          </a:p>
        </p:txBody>
      </p:sp>
      <p:sp>
        <p:nvSpPr>
          <p:cNvPr id="3" name="Sous-titre 2">
            <a:extLst>
              <a:ext uri="{FF2B5EF4-FFF2-40B4-BE49-F238E27FC236}">
                <a16:creationId xmlns:a16="http://schemas.microsoft.com/office/drawing/2014/main" id="{6763EBE0-978A-C522-37B6-88277D44D4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H"/>
          </a:p>
        </p:txBody>
      </p:sp>
      <p:sp>
        <p:nvSpPr>
          <p:cNvPr id="4" name="Espace réservé de la date 3">
            <a:extLst>
              <a:ext uri="{FF2B5EF4-FFF2-40B4-BE49-F238E27FC236}">
                <a16:creationId xmlns:a16="http://schemas.microsoft.com/office/drawing/2014/main" id="{EB572298-94B8-CFC5-591C-50E26AC8FAB2}"/>
              </a:ext>
            </a:extLst>
          </p:cNvPr>
          <p:cNvSpPr>
            <a:spLocks noGrp="1"/>
          </p:cNvSpPr>
          <p:nvPr>
            <p:ph type="dt" sz="half" idx="10"/>
          </p:nvPr>
        </p:nvSpPr>
        <p:spPr/>
        <p:txBody>
          <a:bodyPr/>
          <a:lstStyle/>
          <a:p>
            <a:fld id="{08318B78-BA6D-4352-AFD7-4A996E863808}" type="datetimeFigureOut">
              <a:rPr lang="fr-CH" smtClean="0"/>
              <a:t>21.09.2026</a:t>
            </a:fld>
            <a:endParaRPr lang="fr-CH"/>
          </a:p>
        </p:txBody>
      </p:sp>
      <p:sp>
        <p:nvSpPr>
          <p:cNvPr id="5" name="Espace réservé du pied de page 4">
            <a:extLst>
              <a:ext uri="{FF2B5EF4-FFF2-40B4-BE49-F238E27FC236}">
                <a16:creationId xmlns:a16="http://schemas.microsoft.com/office/drawing/2014/main" id="{DD15C961-F861-5AA9-13A7-270071A5660E}"/>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008F360F-C7F3-3C53-B891-3FCF16D95430}"/>
              </a:ext>
            </a:extLst>
          </p:cNvPr>
          <p:cNvSpPr>
            <a:spLocks noGrp="1"/>
          </p:cNvSpPr>
          <p:nvPr>
            <p:ph type="sldNum" sz="quarter" idx="12"/>
          </p:nvPr>
        </p:nvSpPr>
        <p:spPr/>
        <p:txBody>
          <a:bodyPr/>
          <a:lstStyle/>
          <a:p>
            <a:fld id="{5D795C30-68C2-4AE6-9738-F2290614B3F8}" type="slidenum">
              <a:rPr lang="fr-CH" smtClean="0"/>
              <a:t>‹N°›</a:t>
            </a:fld>
            <a:endParaRPr lang="fr-CH"/>
          </a:p>
        </p:txBody>
      </p:sp>
    </p:spTree>
    <p:extLst>
      <p:ext uri="{BB962C8B-B14F-4D97-AF65-F5344CB8AC3E}">
        <p14:creationId xmlns:p14="http://schemas.microsoft.com/office/powerpoint/2010/main" val="1380388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47412D-489E-4100-257B-27D199C2B48B}"/>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396CBFD2-1DC2-D733-207C-A576314BE8A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F580A244-722C-4BEC-2D8F-2E6220C6B8D4}"/>
              </a:ext>
            </a:extLst>
          </p:cNvPr>
          <p:cNvSpPr>
            <a:spLocks noGrp="1"/>
          </p:cNvSpPr>
          <p:nvPr>
            <p:ph type="dt" sz="half" idx="10"/>
          </p:nvPr>
        </p:nvSpPr>
        <p:spPr/>
        <p:txBody>
          <a:bodyPr/>
          <a:lstStyle/>
          <a:p>
            <a:fld id="{08318B78-BA6D-4352-AFD7-4A996E863808}" type="datetimeFigureOut">
              <a:rPr lang="fr-CH" smtClean="0"/>
              <a:t>21.09.2026</a:t>
            </a:fld>
            <a:endParaRPr lang="fr-CH"/>
          </a:p>
        </p:txBody>
      </p:sp>
      <p:sp>
        <p:nvSpPr>
          <p:cNvPr id="5" name="Espace réservé du pied de page 4">
            <a:extLst>
              <a:ext uri="{FF2B5EF4-FFF2-40B4-BE49-F238E27FC236}">
                <a16:creationId xmlns:a16="http://schemas.microsoft.com/office/drawing/2014/main" id="{124480F9-2396-FA4D-A837-1D0218C18CAF}"/>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44DFA1B7-2F3F-D82F-EAFF-29D20F690069}"/>
              </a:ext>
            </a:extLst>
          </p:cNvPr>
          <p:cNvSpPr>
            <a:spLocks noGrp="1"/>
          </p:cNvSpPr>
          <p:nvPr>
            <p:ph type="sldNum" sz="quarter" idx="12"/>
          </p:nvPr>
        </p:nvSpPr>
        <p:spPr/>
        <p:txBody>
          <a:bodyPr/>
          <a:lstStyle/>
          <a:p>
            <a:fld id="{5D795C30-68C2-4AE6-9738-F2290614B3F8}" type="slidenum">
              <a:rPr lang="fr-CH" smtClean="0"/>
              <a:t>‹N°›</a:t>
            </a:fld>
            <a:endParaRPr lang="fr-CH"/>
          </a:p>
        </p:txBody>
      </p:sp>
    </p:spTree>
    <p:extLst>
      <p:ext uri="{BB962C8B-B14F-4D97-AF65-F5344CB8AC3E}">
        <p14:creationId xmlns:p14="http://schemas.microsoft.com/office/powerpoint/2010/main" val="1676910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2114CD-48C7-487E-1401-152946A58F1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H"/>
          </a:p>
        </p:txBody>
      </p:sp>
      <p:sp>
        <p:nvSpPr>
          <p:cNvPr id="3" name="Espace réservé du texte 2">
            <a:extLst>
              <a:ext uri="{FF2B5EF4-FFF2-40B4-BE49-F238E27FC236}">
                <a16:creationId xmlns:a16="http://schemas.microsoft.com/office/drawing/2014/main" id="{E77B87CE-3B55-FA0B-6E88-E87B8DA2FDA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D11E83C-0B5D-8CE5-D543-4FC688D80B8D}"/>
              </a:ext>
            </a:extLst>
          </p:cNvPr>
          <p:cNvSpPr>
            <a:spLocks noGrp="1"/>
          </p:cNvSpPr>
          <p:nvPr>
            <p:ph type="dt" sz="half" idx="10"/>
          </p:nvPr>
        </p:nvSpPr>
        <p:spPr/>
        <p:txBody>
          <a:bodyPr/>
          <a:lstStyle/>
          <a:p>
            <a:fld id="{08318B78-BA6D-4352-AFD7-4A996E863808}" type="datetimeFigureOut">
              <a:rPr lang="fr-CH" smtClean="0"/>
              <a:t>21.09.2026</a:t>
            </a:fld>
            <a:endParaRPr lang="fr-CH"/>
          </a:p>
        </p:txBody>
      </p:sp>
      <p:sp>
        <p:nvSpPr>
          <p:cNvPr id="5" name="Espace réservé du pied de page 4">
            <a:extLst>
              <a:ext uri="{FF2B5EF4-FFF2-40B4-BE49-F238E27FC236}">
                <a16:creationId xmlns:a16="http://schemas.microsoft.com/office/drawing/2014/main" id="{17D733BA-F4D1-381F-F295-F986EB65857D}"/>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7F4EA1A4-8261-4285-014D-00855F3081C0}"/>
              </a:ext>
            </a:extLst>
          </p:cNvPr>
          <p:cNvSpPr>
            <a:spLocks noGrp="1"/>
          </p:cNvSpPr>
          <p:nvPr>
            <p:ph type="sldNum" sz="quarter" idx="12"/>
          </p:nvPr>
        </p:nvSpPr>
        <p:spPr/>
        <p:txBody>
          <a:bodyPr/>
          <a:lstStyle/>
          <a:p>
            <a:fld id="{5D795C30-68C2-4AE6-9738-F2290614B3F8}" type="slidenum">
              <a:rPr lang="fr-CH" smtClean="0"/>
              <a:t>‹N°›</a:t>
            </a:fld>
            <a:endParaRPr lang="fr-CH"/>
          </a:p>
        </p:txBody>
      </p:sp>
    </p:spTree>
    <p:extLst>
      <p:ext uri="{BB962C8B-B14F-4D97-AF65-F5344CB8AC3E}">
        <p14:creationId xmlns:p14="http://schemas.microsoft.com/office/powerpoint/2010/main" val="1131540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009190-FB4B-78F4-02EC-6E24F641EB3C}"/>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54254D35-7FA4-C3E8-D899-937A2F47C9F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a:extLst>
              <a:ext uri="{FF2B5EF4-FFF2-40B4-BE49-F238E27FC236}">
                <a16:creationId xmlns:a16="http://schemas.microsoft.com/office/drawing/2014/main" id="{DF05A1B5-A763-EDFD-3819-57A55E45E38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a:extLst>
              <a:ext uri="{FF2B5EF4-FFF2-40B4-BE49-F238E27FC236}">
                <a16:creationId xmlns:a16="http://schemas.microsoft.com/office/drawing/2014/main" id="{5CBDE346-70E6-05F8-F5CB-9B6291F727B0}"/>
              </a:ext>
            </a:extLst>
          </p:cNvPr>
          <p:cNvSpPr>
            <a:spLocks noGrp="1"/>
          </p:cNvSpPr>
          <p:nvPr>
            <p:ph type="dt" sz="half" idx="10"/>
          </p:nvPr>
        </p:nvSpPr>
        <p:spPr/>
        <p:txBody>
          <a:bodyPr/>
          <a:lstStyle/>
          <a:p>
            <a:fld id="{08318B78-BA6D-4352-AFD7-4A996E863808}" type="datetimeFigureOut">
              <a:rPr lang="fr-CH" smtClean="0"/>
              <a:t>21.09.2026</a:t>
            </a:fld>
            <a:endParaRPr lang="fr-CH"/>
          </a:p>
        </p:txBody>
      </p:sp>
      <p:sp>
        <p:nvSpPr>
          <p:cNvPr id="6" name="Espace réservé du pied de page 5">
            <a:extLst>
              <a:ext uri="{FF2B5EF4-FFF2-40B4-BE49-F238E27FC236}">
                <a16:creationId xmlns:a16="http://schemas.microsoft.com/office/drawing/2014/main" id="{D90A085C-3C7F-1EC6-15FE-C7A9F6061514}"/>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364397B2-9FF4-9F6C-D333-7A732CB2A06C}"/>
              </a:ext>
            </a:extLst>
          </p:cNvPr>
          <p:cNvSpPr>
            <a:spLocks noGrp="1"/>
          </p:cNvSpPr>
          <p:nvPr>
            <p:ph type="sldNum" sz="quarter" idx="12"/>
          </p:nvPr>
        </p:nvSpPr>
        <p:spPr/>
        <p:txBody>
          <a:bodyPr/>
          <a:lstStyle/>
          <a:p>
            <a:fld id="{5D795C30-68C2-4AE6-9738-F2290614B3F8}" type="slidenum">
              <a:rPr lang="fr-CH" smtClean="0"/>
              <a:t>‹N°›</a:t>
            </a:fld>
            <a:endParaRPr lang="fr-CH"/>
          </a:p>
        </p:txBody>
      </p:sp>
    </p:spTree>
    <p:extLst>
      <p:ext uri="{BB962C8B-B14F-4D97-AF65-F5344CB8AC3E}">
        <p14:creationId xmlns:p14="http://schemas.microsoft.com/office/powerpoint/2010/main" val="3636833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1D5EB1-D9FA-F14A-5C57-F4937CC573A7}"/>
              </a:ext>
            </a:extLst>
          </p:cNvPr>
          <p:cNvSpPr>
            <a:spLocks noGrp="1"/>
          </p:cNvSpPr>
          <p:nvPr>
            <p:ph type="title"/>
          </p:nvPr>
        </p:nvSpPr>
        <p:spPr>
          <a:xfrm>
            <a:off x="839788" y="365125"/>
            <a:ext cx="10515600" cy="1325563"/>
          </a:xfrm>
        </p:spPr>
        <p:txBody>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04F0EC24-01A7-4A7B-251D-A1BD3E8075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3C818B4-7F29-5F78-8B61-CCE8F054460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a:extLst>
              <a:ext uri="{FF2B5EF4-FFF2-40B4-BE49-F238E27FC236}">
                <a16:creationId xmlns:a16="http://schemas.microsoft.com/office/drawing/2014/main" id="{8571D9C8-ECAD-12F7-0AFF-51689DC692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FB302C4-3629-F7D5-326F-0E85D9F5712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a:extLst>
              <a:ext uri="{FF2B5EF4-FFF2-40B4-BE49-F238E27FC236}">
                <a16:creationId xmlns:a16="http://schemas.microsoft.com/office/drawing/2014/main" id="{8AF1AAE3-1D47-9AC6-F46E-D0A52F96F71A}"/>
              </a:ext>
            </a:extLst>
          </p:cNvPr>
          <p:cNvSpPr>
            <a:spLocks noGrp="1"/>
          </p:cNvSpPr>
          <p:nvPr>
            <p:ph type="dt" sz="half" idx="10"/>
          </p:nvPr>
        </p:nvSpPr>
        <p:spPr/>
        <p:txBody>
          <a:bodyPr/>
          <a:lstStyle/>
          <a:p>
            <a:fld id="{08318B78-BA6D-4352-AFD7-4A996E863808}" type="datetimeFigureOut">
              <a:rPr lang="fr-CH" smtClean="0"/>
              <a:t>21.09.2026</a:t>
            </a:fld>
            <a:endParaRPr lang="fr-CH"/>
          </a:p>
        </p:txBody>
      </p:sp>
      <p:sp>
        <p:nvSpPr>
          <p:cNvPr id="8" name="Espace réservé du pied de page 7">
            <a:extLst>
              <a:ext uri="{FF2B5EF4-FFF2-40B4-BE49-F238E27FC236}">
                <a16:creationId xmlns:a16="http://schemas.microsoft.com/office/drawing/2014/main" id="{B0656ED5-AED0-8833-136D-0D1CE53EE89E}"/>
              </a:ext>
            </a:extLst>
          </p:cNvPr>
          <p:cNvSpPr>
            <a:spLocks noGrp="1"/>
          </p:cNvSpPr>
          <p:nvPr>
            <p:ph type="ftr" sz="quarter" idx="11"/>
          </p:nvPr>
        </p:nvSpPr>
        <p:spPr/>
        <p:txBody>
          <a:bodyPr/>
          <a:lstStyle/>
          <a:p>
            <a:endParaRPr lang="fr-CH"/>
          </a:p>
        </p:txBody>
      </p:sp>
      <p:sp>
        <p:nvSpPr>
          <p:cNvPr id="9" name="Espace réservé du numéro de diapositive 8">
            <a:extLst>
              <a:ext uri="{FF2B5EF4-FFF2-40B4-BE49-F238E27FC236}">
                <a16:creationId xmlns:a16="http://schemas.microsoft.com/office/drawing/2014/main" id="{826F9561-6DB1-7067-5177-BDB6D6D02B77}"/>
              </a:ext>
            </a:extLst>
          </p:cNvPr>
          <p:cNvSpPr>
            <a:spLocks noGrp="1"/>
          </p:cNvSpPr>
          <p:nvPr>
            <p:ph type="sldNum" sz="quarter" idx="12"/>
          </p:nvPr>
        </p:nvSpPr>
        <p:spPr/>
        <p:txBody>
          <a:bodyPr/>
          <a:lstStyle/>
          <a:p>
            <a:fld id="{5D795C30-68C2-4AE6-9738-F2290614B3F8}" type="slidenum">
              <a:rPr lang="fr-CH" smtClean="0"/>
              <a:t>‹N°›</a:t>
            </a:fld>
            <a:endParaRPr lang="fr-CH"/>
          </a:p>
        </p:txBody>
      </p:sp>
    </p:spTree>
    <p:extLst>
      <p:ext uri="{BB962C8B-B14F-4D97-AF65-F5344CB8AC3E}">
        <p14:creationId xmlns:p14="http://schemas.microsoft.com/office/powerpoint/2010/main" val="3497503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55DBDC-A412-0C1C-CA6E-D18A8E8EB791}"/>
              </a:ext>
            </a:extLst>
          </p:cNvPr>
          <p:cNvSpPr>
            <a:spLocks noGrp="1"/>
          </p:cNvSpPr>
          <p:nvPr>
            <p:ph type="title"/>
          </p:nvPr>
        </p:nvSpPr>
        <p:spPr/>
        <p:txBody>
          <a:bodyPr/>
          <a:lstStyle/>
          <a:p>
            <a:r>
              <a:rPr lang="fr-FR"/>
              <a:t>Modifiez le style du titre</a:t>
            </a:r>
            <a:endParaRPr lang="fr-CH"/>
          </a:p>
        </p:txBody>
      </p:sp>
      <p:sp>
        <p:nvSpPr>
          <p:cNvPr id="3" name="Espace réservé de la date 2">
            <a:extLst>
              <a:ext uri="{FF2B5EF4-FFF2-40B4-BE49-F238E27FC236}">
                <a16:creationId xmlns:a16="http://schemas.microsoft.com/office/drawing/2014/main" id="{24C2BCE2-A7D6-79D5-C56F-D7D44C69E642}"/>
              </a:ext>
            </a:extLst>
          </p:cNvPr>
          <p:cNvSpPr>
            <a:spLocks noGrp="1"/>
          </p:cNvSpPr>
          <p:nvPr>
            <p:ph type="dt" sz="half" idx="10"/>
          </p:nvPr>
        </p:nvSpPr>
        <p:spPr/>
        <p:txBody>
          <a:bodyPr/>
          <a:lstStyle/>
          <a:p>
            <a:fld id="{08318B78-BA6D-4352-AFD7-4A996E863808}" type="datetimeFigureOut">
              <a:rPr lang="fr-CH" smtClean="0"/>
              <a:t>21.09.2026</a:t>
            </a:fld>
            <a:endParaRPr lang="fr-CH"/>
          </a:p>
        </p:txBody>
      </p:sp>
      <p:sp>
        <p:nvSpPr>
          <p:cNvPr id="4" name="Espace réservé du pied de page 3">
            <a:extLst>
              <a:ext uri="{FF2B5EF4-FFF2-40B4-BE49-F238E27FC236}">
                <a16:creationId xmlns:a16="http://schemas.microsoft.com/office/drawing/2014/main" id="{DE57805C-6899-BD17-7784-4C56A360E184}"/>
              </a:ext>
            </a:extLst>
          </p:cNvPr>
          <p:cNvSpPr>
            <a:spLocks noGrp="1"/>
          </p:cNvSpPr>
          <p:nvPr>
            <p:ph type="ftr" sz="quarter" idx="11"/>
          </p:nvPr>
        </p:nvSpPr>
        <p:spPr/>
        <p:txBody>
          <a:bodyPr/>
          <a:lstStyle/>
          <a:p>
            <a:endParaRPr lang="fr-CH"/>
          </a:p>
        </p:txBody>
      </p:sp>
      <p:sp>
        <p:nvSpPr>
          <p:cNvPr id="5" name="Espace réservé du numéro de diapositive 4">
            <a:extLst>
              <a:ext uri="{FF2B5EF4-FFF2-40B4-BE49-F238E27FC236}">
                <a16:creationId xmlns:a16="http://schemas.microsoft.com/office/drawing/2014/main" id="{51711F5E-403C-377C-A543-BC09B76114F7}"/>
              </a:ext>
            </a:extLst>
          </p:cNvPr>
          <p:cNvSpPr>
            <a:spLocks noGrp="1"/>
          </p:cNvSpPr>
          <p:nvPr>
            <p:ph type="sldNum" sz="quarter" idx="12"/>
          </p:nvPr>
        </p:nvSpPr>
        <p:spPr/>
        <p:txBody>
          <a:bodyPr/>
          <a:lstStyle/>
          <a:p>
            <a:fld id="{5D795C30-68C2-4AE6-9738-F2290614B3F8}" type="slidenum">
              <a:rPr lang="fr-CH" smtClean="0"/>
              <a:t>‹N°›</a:t>
            </a:fld>
            <a:endParaRPr lang="fr-CH"/>
          </a:p>
        </p:txBody>
      </p:sp>
    </p:spTree>
    <p:extLst>
      <p:ext uri="{BB962C8B-B14F-4D97-AF65-F5344CB8AC3E}">
        <p14:creationId xmlns:p14="http://schemas.microsoft.com/office/powerpoint/2010/main" val="4026096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E7923ED-1D94-D4E3-F7C7-462BA9FFABCF}"/>
              </a:ext>
            </a:extLst>
          </p:cNvPr>
          <p:cNvSpPr>
            <a:spLocks noGrp="1"/>
          </p:cNvSpPr>
          <p:nvPr>
            <p:ph type="dt" sz="half" idx="10"/>
          </p:nvPr>
        </p:nvSpPr>
        <p:spPr/>
        <p:txBody>
          <a:bodyPr/>
          <a:lstStyle/>
          <a:p>
            <a:fld id="{08318B78-BA6D-4352-AFD7-4A996E863808}" type="datetimeFigureOut">
              <a:rPr lang="fr-CH" smtClean="0"/>
              <a:t>21.09.2026</a:t>
            </a:fld>
            <a:endParaRPr lang="fr-CH"/>
          </a:p>
        </p:txBody>
      </p:sp>
      <p:sp>
        <p:nvSpPr>
          <p:cNvPr id="3" name="Espace réservé du pied de page 2">
            <a:extLst>
              <a:ext uri="{FF2B5EF4-FFF2-40B4-BE49-F238E27FC236}">
                <a16:creationId xmlns:a16="http://schemas.microsoft.com/office/drawing/2014/main" id="{6D3215E6-8871-4EAD-D3D6-05A88A32613F}"/>
              </a:ext>
            </a:extLst>
          </p:cNvPr>
          <p:cNvSpPr>
            <a:spLocks noGrp="1"/>
          </p:cNvSpPr>
          <p:nvPr>
            <p:ph type="ftr" sz="quarter" idx="11"/>
          </p:nvPr>
        </p:nvSpPr>
        <p:spPr/>
        <p:txBody>
          <a:bodyPr/>
          <a:lstStyle/>
          <a:p>
            <a:endParaRPr lang="fr-CH"/>
          </a:p>
        </p:txBody>
      </p:sp>
      <p:sp>
        <p:nvSpPr>
          <p:cNvPr id="4" name="Espace réservé du numéro de diapositive 3">
            <a:extLst>
              <a:ext uri="{FF2B5EF4-FFF2-40B4-BE49-F238E27FC236}">
                <a16:creationId xmlns:a16="http://schemas.microsoft.com/office/drawing/2014/main" id="{FAA7A088-D95A-C3FE-76A9-912B1F32C874}"/>
              </a:ext>
            </a:extLst>
          </p:cNvPr>
          <p:cNvSpPr>
            <a:spLocks noGrp="1"/>
          </p:cNvSpPr>
          <p:nvPr>
            <p:ph type="sldNum" sz="quarter" idx="12"/>
          </p:nvPr>
        </p:nvSpPr>
        <p:spPr/>
        <p:txBody>
          <a:bodyPr/>
          <a:lstStyle/>
          <a:p>
            <a:fld id="{5D795C30-68C2-4AE6-9738-F2290614B3F8}" type="slidenum">
              <a:rPr lang="fr-CH" smtClean="0"/>
              <a:t>‹N°›</a:t>
            </a:fld>
            <a:endParaRPr lang="fr-CH"/>
          </a:p>
        </p:txBody>
      </p:sp>
    </p:spTree>
    <p:extLst>
      <p:ext uri="{BB962C8B-B14F-4D97-AF65-F5344CB8AC3E}">
        <p14:creationId xmlns:p14="http://schemas.microsoft.com/office/powerpoint/2010/main" val="4009994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A52106-9E0B-095E-BDE0-707AC27008A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du contenu 2">
            <a:extLst>
              <a:ext uri="{FF2B5EF4-FFF2-40B4-BE49-F238E27FC236}">
                <a16:creationId xmlns:a16="http://schemas.microsoft.com/office/drawing/2014/main" id="{0513CED4-D718-9B42-90AB-CEAE966906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a:extLst>
              <a:ext uri="{FF2B5EF4-FFF2-40B4-BE49-F238E27FC236}">
                <a16:creationId xmlns:a16="http://schemas.microsoft.com/office/drawing/2014/main" id="{AB6C1959-6AA5-72A2-EDC0-F2C0A84087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D2ADE82-F87C-DFC5-3FA3-BE6AFB13D2D0}"/>
              </a:ext>
            </a:extLst>
          </p:cNvPr>
          <p:cNvSpPr>
            <a:spLocks noGrp="1"/>
          </p:cNvSpPr>
          <p:nvPr>
            <p:ph type="dt" sz="half" idx="10"/>
          </p:nvPr>
        </p:nvSpPr>
        <p:spPr/>
        <p:txBody>
          <a:bodyPr/>
          <a:lstStyle/>
          <a:p>
            <a:fld id="{08318B78-BA6D-4352-AFD7-4A996E863808}" type="datetimeFigureOut">
              <a:rPr lang="fr-CH" smtClean="0"/>
              <a:t>21.09.2026</a:t>
            </a:fld>
            <a:endParaRPr lang="fr-CH"/>
          </a:p>
        </p:txBody>
      </p:sp>
      <p:sp>
        <p:nvSpPr>
          <p:cNvPr id="6" name="Espace réservé du pied de page 5">
            <a:extLst>
              <a:ext uri="{FF2B5EF4-FFF2-40B4-BE49-F238E27FC236}">
                <a16:creationId xmlns:a16="http://schemas.microsoft.com/office/drawing/2014/main" id="{7F0EC75D-B3A1-4AF7-DFF6-AB0DD49E780D}"/>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184CA0B2-1B6D-DB6D-98E2-FAC360374513}"/>
              </a:ext>
            </a:extLst>
          </p:cNvPr>
          <p:cNvSpPr>
            <a:spLocks noGrp="1"/>
          </p:cNvSpPr>
          <p:nvPr>
            <p:ph type="sldNum" sz="quarter" idx="12"/>
          </p:nvPr>
        </p:nvSpPr>
        <p:spPr/>
        <p:txBody>
          <a:bodyPr/>
          <a:lstStyle/>
          <a:p>
            <a:fld id="{5D795C30-68C2-4AE6-9738-F2290614B3F8}" type="slidenum">
              <a:rPr lang="fr-CH" smtClean="0"/>
              <a:t>‹N°›</a:t>
            </a:fld>
            <a:endParaRPr lang="fr-CH"/>
          </a:p>
        </p:txBody>
      </p:sp>
    </p:spTree>
    <p:extLst>
      <p:ext uri="{BB962C8B-B14F-4D97-AF65-F5344CB8AC3E}">
        <p14:creationId xmlns:p14="http://schemas.microsoft.com/office/powerpoint/2010/main" val="1173011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84C420-E87C-B18E-587D-84ABBCA3D01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pour une image  2">
            <a:extLst>
              <a:ext uri="{FF2B5EF4-FFF2-40B4-BE49-F238E27FC236}">
                <a16:creationId xmlns:a16="http://schemas.microsoft.com/office/drawing/2014/main" id="{57F38D04-0A87-AD94-1F0F-5BBD8EB384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a:extLst>
              <a:ext uri="{FF2B5EF4-FFF2-40B4-BE49-F238E27FC236}">
                <a16:creationId xmlns:a16="http://schemas.microsoft.com/office/drawing/2014/main" id="{CB331927-000E-6D2A-EA57-B13C439301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074C634-0D02-DEE3-BAF6-FE3AF80E2CEE}"/>
              </a:ext>
            </a:extLst>
          </p:cNvPr>
          <p:cNvSpPr>
            <a:spLocks noGrp="1"/>
          </p:cNvSpPr>
          <p:nvPr>
            <p:ph type="dt" sz="half" idx="10"/>
          </p:nvPr>
        </p:nvSpPr>
        <p:spPr/>
        <p:txBody>
          <a:bodyPr/>
          <a:lstStyle/>
          <a:p>
            <a:fld id="{08318B78-BA6D-4352-AFD7-4A996E863808}" type="datetimeFigureOut">
              <a:rPr lang="fr-CH" smtClean="0"/>
              <a:t>21.09.2026</a:t>
            </a:fld>
            <a:endParaRPr lang="fr-CH"/>
          </a:p>
        </p:txBody>
      </p:sp>
      <p:sp>
        <p:nvSpPr>
          <p:cNvPr id="6" name="Espace réservé du pied de page 5">
            <a:extLst>
              <a:ext uri="{FF2B5EF4-FFF2-40B4-BE49-F238E27FC236}">
                <a16:creationId xmlns:a16="http://schemas.microsoft.com/office/drawing/2014/main" id="{34DBCAD5-C984-E307-9813-CAE640454A0C}"/>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5F2F6A19-794D-A9FC-3E20-DAC59A296CA9}"/>
              </a:ext>
            </a:extLst>
          </p:cNvPr>
          <p:cNvSpPr>
            <a:spLocks noGrp="1"/>
          </p:cNvSpPr>
          <p:nvPr>
            <p:ph type="sldNum" sz="quarter" idx="12"/>
          </p:nvPr>
        </p:nvSpPr>
        <p:spPr/>
        <p:txBody>
          <a:bodyPr/>
          <a:lstStyle/>
          <a:p>
            <a:fld id="{5D795C30-68C2-4AE6-9738-F2290614B3F8}" type="slidenum">
              <a:rPr lang="fr-CH" smtClean="0"/>
              <a:t>‹N°›</a:t>
            </a:fld>
            <a:endParaRPr lang="fr-CH"/>
          </a:p>
        </p:txBody>
      </p:sp>
    </p:spTree>
    <p:extLst>
      <p:ext uri="{BB962C8B-B14F-4D97-AF65-F5344CB8AC3E}">
        <p14:creationId xmlns:p14="http://schemas.microsoft.com/office/powerpoint/2010/main" val="2010856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E3A2B7-FE88-4484-D185-1C50254A8344}"/>
              </a:ext>
            </a:extLst>
          </p:cNvPr>
          <p:cNvSpPr>
            <a:spLocks noGrp="1"/>
          </p:cNvSpPr>
          <p:nvPr>
            <p:ph type="title"/>
          </p:nvPr>
        </p:nvSpPr>
        <p:spPr/>
        <p:txBody>
          <a:bodyPr/>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276F0AD6-8E5C-24BC-FA03-E0877B6D9DB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4D2E26DE-3605-E732-ED89-BCFB85B57FCA}"/>
              </a:ext>
            </a:extLst>
          </p:cNvPr>
          <p:cNvSpPr>
            <a:spLocks noGrp="1"/>
          </p:cNvSpPr>
          <p:nvPr>
            <p:ph type="dt" sz="half" idx="10"/>
          </p:nvPr>
        </p:nvSpPr>
        <p:spPr/>
        <p:txBody>
          <a:bodyPr/>
          <a:lstStyle/>
          <a:p>
            <a:fld id="{08318B78-BA6D-4352-AFD7-4A996E863808}" type="datetimeFigureOut">
              <a:rPr lang="fr-CH" smtClean="0"/>
              <a:t>21.09.2026</a:t>
            </a:fld>
            <a:endParaRPr lang="fr-CH"/>
          </a:p>
        </p:txBody>
      </p:sp>
      <p:sp>
        <p:nvSpPr>
          <p:cNvPr id="5" name="Espace réservé du pied de page 4">
            <a:extLst>
              <a:ext uri="{FF2B5EF4-FFF2-40B4-BE49-F238E27FC236}">
                <a16:creationId xmlns:a16="http://schemas.microsoft.com/office/drawing/2014/main" id="{642D76EB-E697-CA79-808E-F8F61B0CE4B0}"/>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9F9720C1-18EC-279C-E7ED-CDDC3A6245D2}"/>
              </a:ext>
            </a:extLst>
          </p:cNvPr>
          <p:cNvSpPr>
            <a:spLocks noGrp="1"/>
          </p:cNvSpPr>
          <p:nvPr>
            <p:ph type="sldNum" sz="quarter" idx="12"/>
          </p:nvPr>
        </p:nvSpPr>
        <p:spPr/>
        <p:txBody>
          <a:bodyPr/>
          <a:lstStyle/>
          <a:p>
            <a:fld id="{5D795C30-68C2-4AE6-9738-F2290614B3F8}" type="slidenum">
              <a:rPr lang="fr-CH" smtClean="0"/>
              <a:t>‹N°›</a:t>
            </a:fld>
            <a:endParaRPr lang="fr-CH"/>
          </a:p>
        </p:txBody>
      </p:sp>
    </p:spTree>
    <p:extLst>
      <p:ext uri="{BB962C8B-B14F-4D97-AF65-F5344CB8AC3E}">
        <p14:creationId xmlns:p14="http://schemas.microsoft.com/office/powerpoint/2010/main" val="3974650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733B919-48C7-5E2E-7463-BEEDDAD0406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0D938F22-EDBD-65D1-DA7B-B106B3C9B51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757C6B18-3DA4-D18D-C05D-5C3D1106A6DA}"/>
              </a:ext>
            </a:extLst>
          </p:cNvPr>
          <p:cNvSpPr>
            <a:spLocks noGrp="1"/>
          </p:cNvSpPr>
          <p:nvPr>
            <p:ph type="dt" sz="half" idx="10"/>
          </p:nvPr>
        </p:nvSpPr>
        <p:spPr/>
        <p:txBody>
          <a:bodyPr/>
          <a:lstStyle/>
          <a:p>
            <a:fld id="{08318B78-BA6D-4352-AFD7-4A996E863808}" type="datetimeFigureOut">
              <a:rPr lang="fr-CH" smtClean="0"/>
              <a:t>21.09.2026</a:t>
            </a:fld>
            <a:endParaRPr lang="fr-CH"/>
          </a:p>
        </p:txBody>
      </p:sp>
      <p:sp>
        <p:nvSpPr>
          <p:cNvPr id="5" name="Espace réservé du pied de page 4">
            <a:extLst>
              <a:ext uri="{FF2B5EF4-FFF2-40B4-BE49-F238E27FC236}">
                <a16:creationId xmlns:a16="http://schemas.microsoft.com/office/drawing/2014/main" id="{D29C5B73-8B7D-DB68-0EC3-414A76224E95}"/>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913E38C7-E858-4B0E-5DD2-324351BDCD43}"/>
              </a:ext>
            </a:extLst>
          </p:cNvPr>
          <p:cNvSpPr>
            <a:spLocks noGrp="1"/>
          </p:cNvSpPr>
          <p:nvPr>
            <p:ph type="sldNum" sz="quarter" idx="12"/>
          </p:nvPr>
        </p:nvSpPr>
        <p:spPr/>
        <p:txBody>
          <a:bodyPr/>
          <a:lstStyle/>
          <a:p>
            <a:fld id="{5D795C30-68C2-4AE6-9738-F2290614B3F8}" type="slidenum">
              <a:rPr lang="fr-CH" smtClean="0"/>
              <a:t>‹N°›</a:t>
            </a:fld>
            <a:endParaRPr lang="fr-CH"/>
          </a:p>
        </p:txBody>
      </p:sp>
    </p:spTree>
    <p:extLst>
      <p:ext uri="{BB962C8B-B14F-4D97-AF65-F5344CB8AC3E}">
        <p14:creationId xmlns:p14="http://schemas.microsoft.com/office/powerpoint/2010/main" val="3949543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C7B006-1CD0-1FCD-AB06-75A37AA8237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H"/>
          </a:p>
        </p:txBody>
      </p:sp>
      <p:sp>
        <p:nvSpPr>
          <p:cNvPr id="3" name="Sous-titre 2">
            <a:extLst>
              <a:ext uri="{FF2B5EF4-FFF2-40B4-BE49-F238E27FC236}">
                <a16:creationId xmlns:a16="http://schemas.microsoft.com/office/drawing/2014/main" id="{8B374909-EE4A-58C7-7B01-CA27C84C1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H"/>
          </a:p>
        </p:txBody>
      </p:sp>
      <p:sp>
        <p:nvSpPr>
          <p:cNvPr id="4" name="Espace réservé de la date 3">
            <a:extLst>
              <a:ext uri="{FF2B5EF4-FFF2-40B4-BE49-F238E27FC236}">
                <a16:creationId xmlns:a16="http://schemas.microsoft.com/office/drawing/2014/main" id="{DDFBD83A-4F71-467A-092A-140BE115DE75}"/>
              </a:ext>
            </a:extLst>
          </p:cNvPr>
          <p:cNvSpPr>
            <a:spLocks noGrp="1"/>
          </p:cNvSpPr>
          <p:nvPr>
            <p:ph type="dt" sz="half" idx="10"/>
          </p:nvPr>
        </p:nvSpPr>
        <p:spPr/>
        <p:txBody>
          <a:bodyPr/>
          <a:lstStyle/>
          <a:p>
            <a:fld id="{E80C50CD-E178-4744-9B35-B2F624D6C5E9}" type="datetimeFigureOut">
              <a:rPr lang="en-US" smtClean="0"/>
              <a:pPr/>
              <a:t>9/21/2026</a:t>
            </a:fld>
            <a:endParaRPr lang="en-US"/>
          </a:p>
        </p:txBody>
      </p:sp>
      <p:sp>
        <p:nvSpPr>
          <p:cNvPr id="5" name="Espace réservé du pied de page 4">
            <a:extLst>
              <a:ext uri="{FF2B5EF4-FFF2-40B4-BE49-F238E27FC236}">
                <a16:creationId xmlns:a16="http://schemas.microsoft.com/office/drawing/2014/main" id="{EA5448D1-EEB6-D85C-9549-11467824E9E8}"/>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C913F1A9-8216-1E1F-D5D0-C849F49D0398}"/>
              </a:ext>
            </a:extLst>
          </p:cNvPr>
          <p:cNvSpPr>
            <a:spLocks noGrp="1"/>
          </p:cNvSpPr>
          <p:nvPr>
            <p:ph type="sldNum" sz="quarter" idx="12"/>
          </p:nvPr>
        </p:nvSpPr>
        <p:spPr/>
        <p:txBody>
          <a:bodyPr/>
          <a:lstStyle/>
          <a:p>
            <a:fld id="{148CC95F-0247-41B6-91CF-DC97C76A7088}" type="slidenum">
              <a:rPr lang="en-US" smtClean="0"/>
              <a:pPr/>
              <a:t>‹N°›</a:t>
            </a:fld>
            <a:endParaRPr lang="en-US"/>
          </a:p>
        </p:txBody>
      </p:sp>
    </p:spTree>
    <p:extLst>
      <p:ext uri="{BB962C8B-B14F-4D97-AF65-F5344CB8AC3E}">
        <p14:creationId xmlns:p14="http://schemas.microsoft.com/office/powerpoint/2010/main" val="27653525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914ACC-AAC7-B186-64C7-F3E4CC542470}"/>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8E8B4FDE-942F-D6BF-4504-9611CFC73C1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A6229622-2CBD-11D7-E27E-ED224CF27EDB}"/>
              </a:ext>
            </a:extLst>
          </p:cNvPr>
          <p:cNvSpPr>
            <a:spLocks noGrp="1"/>
          </p:cNvSpPr>
          <p:nvPr>
            <p:ph type="dt" sz="half" idx="10"/>
          </p:nvPr>
        </p:nvSpPr>
        <p:spPr/>
        <p:txBody>
          <a:bodyPr/>
          <a:lstStyle/>
          <a:p>
            <a:fld id="{E80C50CD-E178-4744-9B35-B2F624D6C5E9}" type="datetimeFigureOut">
              <a:rPr lang="en-US" smtClean="0"/>
              <a:pPr/>
              <a:t>9/21/2026</a:t>
            </a:fld>
            <a:endParaRPr lang="en-US"/>
          </a:p>
        </p:txBody>
      </p:sp>
      <p:sp>
        <p:nvSpPr>
          <p:cNvPr id="5" name="Espace réservé du pied de page 4">
            <a:extLst>
              <a:ext uri="{FF2B5EF4-FFF2-40B4-BE49-F238E27FC236}">
                <a16:creationId xmlns:a16="http://schemas.microsoft.com/office/drawing/2014/main" id="{505DB818-D052-4529-2F8D-D4D825BFEF5B}"/>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D0AC8FE1-BA61-3C78-8BEE-830B6B571B74}"/>
              </a:ext>
            </a:extLst>
          </p:cNvPr>
          <p:cNvSpPr>
            <a:spLocks noGrp="1"/>
          </p:cNvSpPr>
          <p:nvPr>
            <p:ph type="sldNum" sz="quarter" idx="12"/>
          </p:nvPr>
        </p:nvSpPr>
        <p:spPr/>
        <p:txBody>
          <a:bodyPr/>
          <a:lstStyle/>
          <a:p>
            <a:fld id="{148CC95F-0247-41B6-91CF-DC97C76A7088}" type="slidenum">
              <a:rPr lang="en-US" smtClean="0"/>
              <a:pPr/>
              <a:t>‹N°›</a:t>
            </a:fld>
            <a:endParaRPr lang="en-US"/>
          </a:p>
        </p:txBody>
      </p:sp>
    </p:spTree>
    <p:extLst>
      <p:ext uri="{BB962C8B-B14F-4D97-AF65-F5344CB8AC3E}">
        <p14:creationId xmlns:p14="http://schemas.microsoft.com/office/powerpoint/2010/main" val="28110781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D8FE63-58BB-C2BA-59D5-A0193DABF14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H"/>
          </a:p>
        </p:txBody>
      </p:sp>
      <p:sp>
        <p:nvSpPr>
          <p:cNvPr id="3" name="Espace réservé du texte 2">
            <a:extLst>
              <a:ext uri="{FF2B5EF4-FFF2-40B4-BE49-F238E27FC236}">
                <a16:creationId xmlns:a16="http://schemas.microsoft.com/office/drawing/2014/main" id="{D5A39AFA-ABB8-4C8F-C2C6-ADFF3AB7AB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5F3EE6C-68BA-FC06-82EA-A0E1CBB290D4}"/>
              </a:ext>
            </a:extLst>
          </p:cNvPr>
          <p:cNvSpPr>
            <a:spLocks noGrp="1"/>
          </p:cNvSpPr>
          <p:nvPr>
            <p:ph type="dt" sz="half" idx="10"/>
          </p:nvPr>
        </p:nvSpPr>
        <p:spPr/>
        <p:txBody>
          <a:bodyPr/>
          <a:lstStyle/>
          <a:p>
            <a:fld id="{E80C50CD-E178-4744-9B35-B2F624D6C5E9}" type="datetimeFigureOut">
              <a:rPr lang="en-US" smtClean="0"/>
              <a:pPr/>
              <a:t>9/21/2026</a:t>
            </a:fld>
            <a:endParaRPr lang="en-US"/>
          </a:p>
        </p:txBody>
      </p:sp>
      <p:sp>
        <p:nvSpPr>
          <p:cNvPr id="5" name="Espace réservé du pied de page 4">
            <a:extLst>
              <a:ext uri="{FF2B5EF4-FFF2-40B4-BE49-F238E27FC236}">
                <a16:creationId xmlns:a16="http://schemas.microsoft.com/office/drawing/2014/main" id="{1395D7C2-77B4-7383-91CB-F76B8680F8C7}"/>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99BA033F-DBD1-E7AA-192F-31DAD36E9972}"/>
              </a:ext>
            </a:extLst>
          </p:cNvPr>
          <p:cNvSpPr>
            <a:spLocks noGrp="1"/>
          </p:cNvSpPr>
          <p:nvPr>
            <p:ph type="sldNum" sz="quarter" idx="12"/>
          </p:nvPr>
        </p:nvSpPr>
        <p:spPr/>
        <p:txBody>
          <a:bodyPr/>
          <a:lstStyle/>
          <a:p>
            <a:fld id="{148CC95F-0247-41B6-91CF-DC97C76A7088}" type="slidenum">
              <a:rPr lang="en-US" smtClean="0"/>
              <a:pPr/>
              <a:t>‹N°›</a:t>
            </a:fld>
            <a:endParaRPr lang="en-US"/>
          </a:p>
        </p:txBody>
      </p:sp>
    </p:spTree>
    <p:extLst>
      <p:ext uri="{BB962C8B-B14F-4D97-AF65-F5344CB8AC3E}">
        <p14:creationId xmlns:p14="http://schemas.microsoft.com/office/powerpoint/2010/main" val="16272406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0E4EB9-BCB5-F2F2-14A3-18CBE0902B81}"/>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A437C81F-9CF7-C619-C105-B186A003D14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a:extLst>
              <a:ext uri="{FF2B5EF4-FFF2-40B4-BE49-F238E27FC236}">
                <a16:creationId xmlns:a16="http://schemas.microsoft.com/office/drawing/2014/main" id="{2C4BF1FF-4AD3-CDEF-4889-098F54CBE0E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a:extLst>
              <a:ext uri="{FF2B5EF4-FFF2-40B4-BE49-F238E27FC236}">
                <a16:creationId xmlns:a16="http://schemas.microsoft.com/office/drawing/2014/main" id="{E7413D09-651A-C802-4A49-7A5ED62B3C0B}"/>
              </a:ext>
            </a:extLst>
          </p:cNvPr>
          <p:cNvSpPr>
            <a:spLocks noGrp="1"/>
          </p:cNvSpPr>
          <p:nvPr>
            <p:ph type="dt" sz="half" idx="10"/>
          </p:nvPr>
        </p:nvSpPr>
        <p:spPr/>
        <p:txBody>
          <a:bodyPr/>
          <a:lstStyle/>
          <a:p>
            <a:fld id="{E80C50CD-E178-4744-9B35-B2F624D6C5E9}" type="datetimeFigureOut">
              <a:rPr lang="en-US" smtClean="0"/>
              <a:pPr/>
              <a:t>9/21/2026</a:t>
            </a:fld>
            <a:endParaRPr lang="en-US"/>
          </a:p>
        </p:txBody>
      </p:sp>
      <p:sp>
        <p:nvSpPr>
          <p:cNvPr id="6" name="Espace réservé du pied de page 5">
            <a:extLst>
              <a:ext uri="{FF2B5EF4-FFF2-40B4-BE49-F238E27FC236}">
                <a16:creationId xmlns:a16="http://schemas.microsoft.com/office/drawing/2014/main" id="{39015D1B-6ABC-55C8-A425-A19BD7E73D02}"/>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B7F77523-7597-6B0B-BE98-9C4409D89A77}"/>
              </a:ext>
            </a:extLst>
          </p:cNvPr>
          <p:cNvSpPr>
            <a:spLocks noGrp="1"/>
          </p:cNvSpPr>
          <p:nvPr>
            <p:ph type="sldNum" sz="quarter" idx="12"/>
          </p:nvPr>
        </p:nvSpPr>
        <p:spPr/>
        <p:txBody>
          <a:bodyPr/>
          <a:lstStyle/>
          <a:p>
            <a:fld id="{148CC95F-0247-41B6-91CF-DC97C76A7088}" type="slidenum">
              <a:rPr lang="en-US" smtClean="0"/>
              <a:pPr/>
              <a:t>‹N°›</a:t>
            </a:fld>
            <a:endParaRPr lang="en-US"/>
          </a:p>
        </p:txBody>
      </p:sp>
    </p:spTree>
    <p:extLst>
      <p:ext uri="{BB962C8B-B14F-4D97-AF65-F5344CB8AC3E}">
        <p14:creationId xmlns:p14="http://schemas.microsoft.com/office/powerpoint/2010/main" val="1209886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649777-1760-0B55-DDDD-3D6125D62996}"/>
              </a:ext>
            </a:extLst>
          </p:cNvPr>
          <p:cNvSpPr>
            <a:spLocks noGrp="1"/>
          </p:cNvSpPr>
          <p:nvPr>
            <p:ph type="title"/>
          </p:nvPr>
        </p:nvSpPr>
        <p:spPr>
          <a:xfrm>
            <a:off x="839788" y="365125"/>
            <a:ext cx="10515600" cy="1325563"/>
          </a:xfrm>
        </p:spPr>
        <p:txBody>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FA4F3021-A8A6-87FF-F321-5C42B6D45B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A3CD6E7-1F2F-37FB-530B-E0D71C89832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a:extLst>
              <a:ext uri="{FF2B5EF4-FFF2-40B4-BE49-F238E27FC236}">
                <a16:creationId xmlns:a16="http://schemas.microsoft.com/office/drawing/2014/main" id="{364D901E-CF38-EB07-954D-D212B7C2C1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2873706-A002-E329-A753-7FF8F7D7FBA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a:extLst>
              <a:ext uri="{FF2B5EF4-FFF2-40B4-BE49-F238E27FC236}">
                <a16:creationId xmlns:a16="http://schemas.microsoft.com/office/drawing/2014/main" id="{38857CE4-133A-0F76-A698-4657022658EA}"/>
              </a:ext>
            </a:extLst>
          </p:cNvPr>
          <p:cNvSpPr>
            <a:spLocks noGrp="1"/>
          </p:cNvSpPr>
          <p:nvPr>
            <p:ph type="dt" sz="half" idx="10"/>
          </p:nvPr>
        </p:nvSpPr>
        <p:spPr/>
        <p:txBody>
          <a:bodyPr/>
          <a:lstStyle/>
          <a:p>
            <a:fld id="{E80C50CD-E178-4744-9B35-B2F624D6C5E9}" type="datetimeFigureOut">
              <a:rPr lang="en-US" smtClean="0"/>
              <a:pPr/>
              <a:t>9/21/2026</a:t>
            </a:fld>
            <a:endParaRPr lang="en-US"/>
          </a:p>
        </p:txBody>
      </p:sp>
      <p:sp>
        <p:nvSpPr>
          <p:cNvPr id="8" name="Espace réservé du pied de page 7">
            <a:extLst>
              <a:ext uri="{FF2B5EF4-FFF2-40B4-BE49-F238E27FC236}">
                <a16:creationId xmlns:a16="http://schemas.microsoft.com/office/drawing/2014/main" id="{EA2E4D72-DD57-3495-8E1D-9EBB35C88A74}"/>
              </a:ext>
            </a:extLst>
          </p:cNvPr>
          <p:cNvSpPr>
            <a:spLocks noGrp="1"/>
          </p:cNvSpPr>
          <p:nvPr>
            <p:ph type="ftr" sz="quarter" idx="11"/>
          </p:nvPr>
        </p:nvSpPr>
        <p:spPr/>
        <p:txBody>
          <a:bodyPr/>
          <a:lstStyle/>
          <a:p>
            <a:endParaRPr lang="en-US"/>
          </a:p>
        </p:txBody>
      </p:sp>
      <p:sp>
        <p:nvSpPr>
          <p:cNvPr id="9" name="Espace réservé du numéro de diapositive 8">
            <a:extLst>
              <a:ext uri="{FF2B5EF4-FFF2-40B4-BE49-F238E27FC236}">
                <a16:creationId xmlns:a16="http://schemas.microsoft.com/office/drawing/2014/main" id="{16785A21-3B79-5556-4528-C3394274DE81}"/>
              </a:ext>
            </a:extLst>
          </p:cNvPr>
          <p:cNvSpPr>
            <a:spLocks noGrp="1"/>
          </p:cNvSpPr>
          <p:nvPr>
            <p:ph type="sldNum" sz="quarter" idx="12"/>
          </p:nvPr>
        </p:nvSpPr>
        <p:spPr/>
        <p:txBody>
          <a:bodyPr/>
          <a:lstStyle/>
          <a:p>
            <a:fld id="{148CC95F-0247-41B6-91CF-DC97C76A7088}" type="slidenum">
              <a:rPr lang="en-US" smtClean="0"/>
              <a:pPr/>
              <a:t>‹N°›</a:t>
            </a:fld>
            <a:endParaRPr lang="en-US"/>
          </a:p>
        </p:txBody>
      </p:sp>
    </p:spTree>
    <p:extLst>
      <p:ext uri="{BB962C8B-B14F-4D97-AF65-F5344CB8AC3E}">
        <p14:creationId xmlns:p14="http://schemas.microsoft.com/office/powerpoint/2010/main" val="2133319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49E156-9008-F90E-509E-E6CE2340D966}"/>
              </a:ext>
            </a:extLst>
          </p:cNvPr>
          <p:cNvSpPr>
            <a:spLocks noGrp="1"/>
          </p:cNvSpPr>
          <p:nvPr>
            <p:ph type="title"/>
          </p:nvPr>
        </p:nvSpPr>
        <p:spPr/>
        <p:txBody>
          <a:bodyPr/>
          <a:lstStyle/>
          <a:p>
            <a:r>
              <a:rPr lang="fr-FR"/>
              <a:t>Modifiez le style du titre</a:t>
            </a:r>
            <a:endParaRPr lang="fr-CH"/>
          </a:p>
        </p:txBody>
      </p:sp>
      <p:sp>
        <p:nvSpPr>
          <p:cNvPr id="3" name="Espace réservé de la date 2">
            <a:extLst>
              <a:ext uri="{FF2B5EF4-FFF2-40B4-BE49-F238E27FC236}">
                <a16:creationId xmlns:a16="http://schemas.microsoft.com/office/drawing/2014/main" id="{16C4E728-4B94-BA3E-D706-0DC4B5A173DC}"/>
              </a:ext>
            </a:extLst>
          </p:cNvPr>
          <p:cNvSpPr>
            <a:spLocks noGrp="1"/>
          </p:cNvSpPr>
          <p:nvPr>
            <p:ph type="dt" sz="half" idx="10"/>
          </p:nvPr>
        </p:nvSpPr>
        <p:spPr/>
        <p:txBody>
          <a:bodyPr/>
          <a:lstStyle/>
          <a:p>
            <a:fld id="{E80C50CD-E178-4744-9B35-B2F624D6C5E9}" type="datetimeFigureOut">
              <a:rPr lang="en-US" smtClean="0"/>
              <a:pPr/>
              <a:t>9/21/2026</a:t>
            </a:fld>
            <a:endParaRPr lang="en-US"/>
          </a:p>
        </p:txBody>
      </p:sp>
      <p:sp>
        <p:nvSpPr>
          <p:cNvPr id="4" name="Espace réservé du pied de page 3">
            <a:extLst>
              <a:ext uri="{FF2B5EF4-FFF2-40B4-BE49-F238E27FC236}">
                <a16:creationId xmlns:a16="http://schemas.microsoft.com/office/drawing/2014/main" id="{F444E7D5-19A0-A675-7958-01AC32A48662}"/>
              </a:ext>
            </a:extLst>
          </p:cNvPr>
          <p:cNvSpPr>
            <a:spLocks noGrp="1"/>
          </p:cNvSpPr>
          <p:nvPr>
            <p:ph type="ftr" sz="quarter" idx="11"/>
          </p:nvPr>
        </p:nvSpPr>
        <p:spPr/>
        <p:txBody>
          <a:bodyPr/>
          <a:lstStyle/>
          <a:p>
            <a:endParaRPr lang="en-US"/>
          </a:p>
        </p:txBody>
      </p:sp>
      <p:sp>
        <p:nvSpPr>
          <p:cNvPr id="5" name="Espace réservé du numéro de diapositive 4">
            <a:extLst>
              <a:ext uri="{FF2B5EF4-FFF2-40B4-BE49-F238E27FC236}">
                <a16:creationId xmlns:a16="http://schemas.microsoft.com/office/drawing/2014/main" id="{45F7FAC7-7B3D-CB04-ED26-3F3DEB55D107}"/>
              </a:ext>
            </a:extLst>
          </p:cNvPr>
          <p:cNvSpPr>
            <a:spLocks noGrp="1"/>
          </p:cNvSpPr>
          <p:nvPr>
            <p:ph type="sldNum" sz="quarter" idx="12"/>
          </p:nvPr>
        </p:nvSpPr>
        <p:spPr/>
        <p:txBody>
          <a:bodyPr/>
          <a:lstStyle/>
          <a:p>
            <a:fld id="{148CC95F-0247-41B6-91CF-DC97C76A7088}" type="slidenum">
              <a:rPr lang="en-US" smtClean="0"/>
              <a:pPr/>
              <a:t>‹N°›</a:t>
            </a:fld>
            <a:endParaRPr lang="en-US"/>
          </a:p>
        </p:txBody>
      </p:sp>
    </p:spTree>
    <p:extLst>
      <p:ext uri="{BB962C8B-B14F-4D97-AF65-F5344CB8AC3E}">
        <p14:creationId xmlns:p14="http://schemas.microsoft.com/office/powerpoint/2010/main" val="393735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9E2157F-62C4-88C6-6428-75F8BA40D844}"/>
              </a:ext>
            </a:extLst>
          </p:cNvPr>
          <p:cNvSpPr>
            <a:spLocks noGrp="1"/>
          </p:cNvSpPr>
          <p:nvPr>
            <p:ph type="dt" sz="half" idx="10"/>
          </p:nvPr>
        </p:nvSpPr>
        <p:spPr/>
        <p:txBody>
          <a:bodyPr/>
          <a:lstStyle/>
          <a:p>
            <a:fld id="{E80C50CD-E178-4744-9B35-B2F624D6C5E9}" type="datetimeFigureOut">
              <a:rPr lang="en-US" smtClean="0"/>
              <a:pPr/>
              <a:t>9/21/2026</a:t>
            </a:fld>
            <a:endParaRPr lang="en-US"/>
          </a:p>
        </p:txBody>
      </p:sp>
      <p:sp>
        <p:nvSpPr>
          <p:cNvPr id="3" name="Espace réservé du pied de page 2">
            <a:extLst>
              <a:ext uri="{FF2B5EF4-FFF2-40B4-BE49-F238E27FC236}">
                <a16:creationId xmlns:a16="http://schemas.microsoft.com/office/drawing/2014/main" id="{D60EBCE7-B3AA-B85C-C128-62F407FEC8EB}"/>
              </a:ext>
            </a:extLst>
          </p:cNvPr>
          <p:cNvSpPr>
            <a:spLocks noGrp="1"/>
          </p:cNvSpPr>
          <p:nvPr>
            <p:ph type="ftr" sz="quarter" idx="11"/>
          </p:nvPr>
        </p:nvSpPr>
        <p:spPr/>
        <p:txBody>
          <a:bodyPr/>
          <a:lstStyle/>
          <a:p>
            <a:endParaRPr lang="en-US"/>
          </a:p>
        </p:txBody>
      </p:sp>
      <p:sp>
        <p:nvSpPr>
          <p:cNvPr id="4" name="Espace réservé du numéro de diapositive 3">
            <a:extLst>
              <a:ext uri="{FF2B5EF4-FFF2-40B4-BE49-F238E27FC236}">
                <a16:creationId xmlns:a16="http://schemas.microsoft.com/office/drawing/2014/main" id="{3A7DB83D-6B7E-1AB7-065C-C35A1445CADA}"/>
              </a:ext>
            </a:extLst>
          </p:cNvPr>
          <p:cNvSpPr>
            <a:spLocks noGrp="1"/>
          </p:cNvSpPr>
          <p:nvPr>
            <p:ph type="sldNum" sz="quarter" idx="12"/>
          </p:nvPr>
        </p:nvSpPr>
        <p:spPr/>
        <p:txBody>
          <a:bodyPr/>
          <a:lstStyle/>
          <a:p>
            <a:fld id="{148CC95F-0247-41B6-91CF-DC97C76A7088}" type="slidenum">
              <a:rPr lang="en-US" smtClean="0"/>
              <a:pPr/>
              <a:t>‹N°›</a:t>
            </a:fld>
            <a:endParaRPr lang="en-US"/>
          </a:p>
        </p:txBody>
      </p:sp>
    </p:spTree>
    <p:extLst>
      <p:ext uri="{BB962C8B-B14F-4D97-AF65-F5344CB8AC3E}">
        <p14:creationId xmlns:p14="http://schemas.microsoft.com/office/powerpoint/2010/main" val="21720732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382BB6-0D87-BAA6-D5CB-00ED89C299C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du contenu 2">
            <a:extLst>
              <a:ext uri="{FF2B5EF4-FFF2-40B4-BE49-F238E27FC236}">
                <a16:creationId xmlns:a16="http://schemas.microsoft.com/office/drawing/2014/main" id="{EFA04890-A9E7-9D5C-C6B5-EBF238C4D1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a:extLst>
              <a:ext uri="{FF2B5EF4-FFF2-40B4-BE49-F238E27FC236}">
                <a16:creationId xmlns:a16="http://schemas.microsoft.com/office/drawing/2014/main" id="{CC9761EE-49CD-4735-2CD2-0612C64FE3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DD369D2-79E9-C5C2-CA26-934750341650}"/>
              </a:ext>
            </a:extLst>
          </p:cNvPr>
          <p:cNvSpPr>
            <a:spLocks noGrp="1"/>
          </p:cNvSpPr>
          <p:nvPr>
            <p:ph type="dt" sz="half" idx="10"/>
          </p:nvPr>
        </p:nvSpPr>
        <p:spPr/>
        <p:txBody>
          <a:bodyPr/>
          <a:lstStyle/>
          <a:p>
            <a:fld id="{E80C50CD-E178-4744-9B35-B2F624D6C5E9}" type="datetimeFigureOut">
              <a:rPr lang="en-US" smtClean="0"/>
              <a:pPr/>
              <a:t>9/21/2026</a:t>
            </a:fld>
            <a:endParaRPr lang="en-US"/>
          </a:p>
        </p:txBody>
      </p:sp>
      <p:sp>
        <p:nvSpPr>
          <p:cNvPr id="6" name="Espace réservé du pied de page 5">
            <a:extLst>
              <a:ext uri="{FF2B5EF4-FFF2-40B4-BE49-F238E27FC236}">
                <a16:creationId xmlns:a16="http://schemas.microsoft.com/office/drawing/2014/main" id="{9A269F1F-B34B-28DB-9D30-AA19638E0D44}"/>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E3BE035D-5275-1EB8-32D1-9C492DEC6A4D}"/>
              </a:ext>
            </a:extLst>
          </p:cNvPr>
          <p:cNvSpPr>
            <a:spLocks noGrp="1"/>
          </p:cNvSpPr>
          <p:nvPr>
            <p:ph type="sldNum" sz="quarter" idx="12"/>
          </p:nvPr>
        </p:nvSpPr>
        <p:spPr/>
        <p:txBody>
          <a:bodyPr/>
          <a:lstStyle/>
          <a:p>
            <a:fld id="{148CC95F-0247-41B6-91CF-DC97C76A7088}" type="slidenum">
              <a:rPr lang="en-US" smtClean="0"/>
              <a:pPr/>
              <a:t>‹N°›</a:t>
            </a:fld>
            <a:endParaRPr lang="en-US"/>
          </a:p>
        </p:txBody>
      </p:sp>
    </p:spTree>
    <p:extLst>
      <p:ext uri="{BB962C8B-B14F-4D97-AF65-F5344CB8AC3E}">
        <p14:creationId xmlns:p14="http://schemas.microsoft.com/office/powerpoint/2010/main" val="930266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5892C2-FE81-A93E-B20F-F2A69A49B7E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pour une image  2">
            <a:extLst>
              <a:ext uri="{FF2B5EF4-FFF2-40B4-BE49-F238E27FC236}">
                <a16:creationId xmlns:a16="http://schemas.microsoft.com/office/drawing/2014/main" id="{D50CC080-793D-3280-70BB-9A2D8AE14B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a:extLst>
              <a:ext uri="{FF2B5EF4-FFF2-40B4-BE49-F238E27FC236}">
                <a16:creationId xmlns:a16="http://schemas.microsoft.com/office/drawing/2014/main" id="{99B5E172-2353-8F7F-F31E-3780ABBBE2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9151F6B-FC42-464B-E9A8-7DB4DB1CA092}"/>
              </a:ext>
            </a:extLst>
          </p:cNvPr>
          <p:cNvSpPr>
            <a:spLocks noGrp="1"/>
          </p:cNvSpPr>
          <p:nvPr>
            <p:ph type="dt" sz="half" idx="10"/>
          </p:nvPr>
        </p:nvSpPr>
        <p:spPr/>
        <p:txBody>
          <a:bodyPr/>
          <a:lstStyle/>
          <a:p>
            <a:fld id="{E80C50CD-E178-4744-9B35-B2F624D6C5E9}" type="datetimeFigureOut">
              <a:rPr lang="en-US" smtClean="0"/>
              <a:pPr/>
              <a:t>9/21/2026</a:t>
            </a:fld>
            <a:endParaRPr lang="en-US"/>
          </a:p>
        </p:txBody>
      </p:sp>
      <p:sp>
        <p:nvSpPr>
          <p:cNvPr id="6" name="Espace réservé du pied de page 5">
            <a:extLst>
              <a:ext uri="{FF2B5EF4-FFF2-40B4-BE49-F238E27FC236}">
                <a16:creationId xmlns:a16="http://schemas.microsoft.com/office/drawing/2014/main" id="{468ACA12-7126-0541-D7FD-7CE0F512456F}"/>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D8DE7C87-AD29-7F0F-3FDA-B2FBEF9A3B5D}"/>
              </a:ext>
            </a:extLst>
          </p:cNvPr>
          <p:cNvSpPr>
            <a:spLocks noGrp="1"/>
          </p:cNvSpPr>
          <p:nvPr>
            <p:ph type="sldNum" sz="quarter" idx="12"/>
          </p:nvPr>
        </p:nvSpPr>
        <p:spPr/>
        <p:txBody>
          <a:bodyPr/>
          <a:lstStyle/>
          <a:p>
            <a:fld id="{148CC95F-0247-41B6-91CF-DC97C76A7088}" type="slidenum">
              <a:rPr lang="en-US" smtClean="0"/>
              <a:pPr/>
              <a:t>‹N°›</a:t>
            </a:fld>
            <a:endParaRPr lang="en-US"/>
          </a:p>
        </p:txBody>
      </p:sp>
    </p:spTree>
    <p:extLst>
      <p:ext uri="{BB962C8B-B14F-4D97-AF65-F5344CB8AC3E}">
        <p14:creationId xmlns:p14="http://schemas.microsoft.com/office/powerpoint/2010/main" val="38826804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80696-C1DD-AC88-CF63-D8D4D572A946}"/>
              </a:ext>
            </a:extLst>
          </p:cNvPr>
          <p:cNvSpPr>
            <a:spLocks noGrp="1"/>
          </p:cNvSpPr>
          <p:nvPr>
            <p:ph type="title"/>
          </p:nvPr>
        </p:nvSpPr>
        <p:spPr/>
        <p:txBody>
          <a:bodyPr/>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74AE3926-00BB-47A1-95A9-E8DD8A7C420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B400E790-AA24-1EE3-3C14-39FCB9B07F99}"/>
              </a:ext>
            </a:extLst>
          </p:cNvPr>
          <p:cNvSpPr>
            <a:spLocks noGrp="1"/>
          </p:cNvSpPr>
          <p:nvPr>
            <p:ph type="dt" sz="half" idx="10"/>
          </p:nvPr>
        </p:nvSpPr>
        <p:spPr/>
        <p:txBody>
          <a:bodyPr/>
          <a:lstStyle/>
          <a:p>
            <a:fld id="{E80C50CD-E178-4744-9B35-B2F624D6C5E9}" type="datetimeFigureOut">
              <a:rPr lang="en-US" smtClean="0"/>
              <a:pPr/>
              <a:t>9/21/2026</a:t>
            </a:fld>
            <a:endParaRPr lang="en-US"/>
          </a:p>
        </p:txBody>
      </p:sp>
      <p:sp>
        <p:nvSpPr>
          <p:cNvPr id="5" name="Espace réservé du pied de page 4">
            <a:extLst>
              <a:ext uri="{FF2B5EF4-FFF2-40B4-BE49-F238E27FC236}">
                <a16:creationId xmlns:a16="http://schemas.microsoft.com/office/drawing/2014/main" id="{D03802F3-0FC7-F01D-ADB3-0AD615F2A3DE}"/>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C8B44548-620E-CA6C-479B-58F060C4B531}"/>
              </a:ext>
            </a:extLst>
          </p:cNvPr>
          <p:cNvSpPr>
            <a:spLocks noGrp="1"/>
          </p:cNvSpPr>
          <p:nvPr>
            <p:ph type="sldNum" sz="quarter" idx="12"/>
          </p:nvPr>
        </p:nvSpPr>
        <p:spPr/>
        <p:txBody>
          <a:bodyPr/>
          <a:lstStyle/>
          <a:p>
            <a:fld id="{148CC95F-0247-41B6-91CF-DC97C76A7088}" type="slidenum">
              <a:rPr lang="en-US" smtClean="0"/>
              <a:pPr/>
              <a:t>‹N°›</a:t>
            </a:fld>
            <a:endParaRPr lang="en-US"/>
          </a:p>
        </p:txBody>
      </p:sp>
    </p:spTree>
    <p:extLst>
      <p:ext uri="{BB962C8B-B14F-4D97-AF65-F5344CB8AC3E}">
        <p14:creationId xmlns:p14="http://schemas.microsoft.com/office/powerpoint/2010/main" val="3297587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F23A19E-DB1D-16C9-358A-5614F8E631F1}"/>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39D318B8-D2A9-6392-13F4-99CD40D77F5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CCD9F7A6-B2CE-6A55-1F2F-966577586717}"/>
              </a:ext>
            </a:extLst>
          </p:cNvPr>
          <p:cNvSpPr>
            <a:spLocks noGrp="1"/>
          </p:cNvSpPr>
          <p:nvPr>
            <p:ph type="dt" sz="half" idx="10"/>
          </p:nvPr>
        </p:nvSpPr>
        <p:spPr/>
        <p:txBody>
          <a:bodyPr/>
          <a:lstStyle/>
          <a:p>
            <a:fld id="{E80C50CD-E178-4744-9B35-B2F624D6C5E9}" type="datetimeFigureOut">
              <a:rPr lang="en-US" smtClean="0"/>
              <a:pPr/>
              <a:t>9/21/2026</a:t>
            </a:fld>
            <a:endParaRPr lang="en-US"/>
          </a:p>
        </p:txBody>
      </p:sp>
      <p:sp>
        <p:nvSpPr>
          <p:cNvPr id="5" name="Espace réservé du pied de page 4">
            <a:extLst>
              <a:ext uri="{FF2B5EF4-FFF2-40B4-BE49-F238E27FC236}">
                <a16:creationId xmlns:a16="http://schemas.microsoft.com/office/drawing/2014/main" id="{110EE67A-A48B-97CE-5AB9-298424529482}"/>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7A60E4BC-C40D-EE77-0364-B41B4E0D350C}"/>
              </a:ext>
            </a:extLst>
          </p:cNvPr>
          <p:cNvSpPr>
            <a:spLocks noGrp="1"/>
          </p:cNvSpPr>
          <p:nvPr>
            <p:ph type="sldNum" sz="quarter" idx="12"/>
          </p:nvPr>
        </p:nvSpPr>
        <p:spPr/>
        <p:txBody>
          <a:bodyPr/>
          <a:lstStyle/>
          <a:p>
            <a:fld id="{148CC95F-0247-41B6-91CF-DC97C76A7088}" type="slidenum">
              <a:rPr lang="en-US" smtClean="0"/>
              <a:pPr/>
              <a:t>‹N°›</a:t>
            </a:fld>
            <a:endParaRPr lang="en-US"/>
          </a:p>
        </p:txBody>
      </p:sp>
    </p:spTree>
    <p:extLst>
      <p:ext uri="{BB962C8B-B14F-4D97-AF65-F5344CB8AC3E}">
        <p14:creationId xmlns:p14="http://schemas.microsoft.com/office/powerpoint/2010/main" val="40118670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ext 2">
    <p:spTree>
      <p:nvGrpSpPr>
        <p:cNvPr id="1" name=""/>
        <p:cNvGrpSpPr/>
        <p:nvPr/>
      </p:nvGrpSpPr>
      <p:grpSpPr>
        <a:xfrm>
          <a:off x="0" y="0"/>
          <a:ext cx="0" cy="0"/>
          <a:chOff x="0" y="0"/>
          <a:chExt cx="0" cy="0"/>
        </a:xfrm>
      </p:grpSpPr>
      <p:sp>
        <p:nvSpPr>
          <p:cNvPr id="4" name="Rechteck 5">
            <a:extLst>
              <a:ext uri="{FF2B5EF4-FFF2-40B4-BE49-F238E27FC236}">
                <a16:creationId xmlns:a16="http://schemas.microsoft.com/office/drawing/2014/main" id="{7FDF5E27-D07E-D046-9697-CACDC900AD7A}"/>
              </a:ext>
            </a:extLst>
          </p:cNvPr>
          <p:cNvSpPr/>
          <p:nvPr userDrawn="1"/>
        </p:nvSpPr>
        <p:spPr>
          <a:xfrm>
            <a:off x="1" y="6544733"/>
            <a:ext cx="10081684" cy="315384"/>
          </a:xfrm>
          <a:prstGeom prst="rect">
            <a:avLst/>
          </a:prstGeom>
          <a:solidFill>
            <a:srgbClr val="5A9B3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pic>
        <p:nvPicPr>
          <p:cNvPr id="5" name="Bild 3" descr="Logo_PHVS_2farbig.eps">
            <a:extLst>
              <a:ext uri="{FF2B5EF4-FFF2-40B4-BE49-F238E27FC236}">
                <a16:creationId xmlns:a16="http://schemas.microsoft.com/office/drawing/2014/main" id="{27D38032-7909-244B-A3D7-90183FD6A7A9}"/>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10274301" y="6350000"/>
            <a:ext cx="176741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4">
            <a:extLst>
              <a:ext uri="{FF2B5EF4-FFF2-40B4-BE49-F238E27FC236}">
                <a16:creationId xmlns:a16="http://schemas.microsoft.com/office/drawing/2014/main" id="{BD6264D8-3923-9E48-8656-6C5012CA0B13}"/>
              </a:ext>
            </a:extLst>
          </p:cNvPr>
          <p:cNvSpPr/>
          <p:nvPr userDrawn="1"/>
        </p:nvSpPr>
        <p:spPr>
          <a:xfrm>
            <a:off x="1" y="806451"/>
            <a:ext cx="192617" cy="332316"/>
          </a:xfrm>
          <a:prstGeom prst="rect">
            <a:avLst/>
          </a:prstGeom>
          <a:solidFill>
            <a:srgbClr val="5A9B3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
        <p:nvSpPr>
          <p:cNvPr id="7" name="Fußzeilenplatzhalter 2">
            <a:extLst>
              <a:ext uri="{FF2B5EF4-FFF2-40B4-BE49-F238E27FC236}">
                <a16:creationId xmlns:a16="http://schemas.microsoft.com/office/drawing/2014/main" id="{80F61C08-7D50-9840-A69D-BFE28CFCC051}"/>
              </a:ext>
            </a:extLst>
          </p:cNvPr>
          <p:cNvSpPr txBox="1">
            <a:spLocks/>
          </p:cNvSpPr>
          <p:nvPr userDrawn="1"/>
        </p:nvSpPr>
        <p:spPr>
          <a:xfrm>
            <a:off x="410634" y="6551085"/>
            <a:ext cx="3162300" cy="315383"/>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B55B7FFB-F1B6-424E-93B2-D130C21FD945}" type="datetime1">
              <a:rPr lang="de-CH" altLang="en-CH" sz="1200" smtClean="0">
                <a:solidFill>
                  <a:schemeClr val="bg1"/>
                </a:solidFill>
                <a:latin typeface="Calibri" panose="020F0502020204030204" pitchFamily="34" charset="0"/>
                <a:cs typeface="Arial" panose="020B0604020202020204" pitchFamily="34" charset="0"/>
              </a:rPr>
              <a:pPr eaLnBrk="1" hangingPunct="1">
                <a:defRPr/>
              </a:pPr>
              <a:t>21.09.2026</a:t>
            </a:fld>
            <a:r>
              <a:rPr lang="de-DE" altLang="en-CH" sz="1200">
                <a:solidFill>
                  <a:schemeClr val="bg1"/>
                </a:solidFill>
                <a:latin typeface="Calibri" panose="020F0502020204030204" pitchFamily="34" charset="0"/>
                <a:cs typeface="Arial" panose="020B0604020202020204" pitchFamily="34" charset="0"/>
              </a:rPr>
              <a:t> | </a:t>
            </a:r>
            <a:r>
              <a:rPr lang="de-DE" altLang="de-DE" sz="1200">
                <a:solidFill>
                  <a:schemeClr val="bg1"/>
                </a:solidFill>
                <a:latin typeface="Calibri" panose="020F0502020204030204" pitchFamily="34" charset="0"/>
                <a:cs typeface="Arial" panose="020B0604020202020204" pitchFamily="34" charset="0"/>
              </a:rPr>
              <a:t> </a:t>
            </a:r>
            <a:fld id="{B27C8D5D-DAD8-6943-8278-09E00C56C186}" type="slidenum">
              <a:rPr lang="de-DE" altLang="de-DE" sz="1200" smtClean="0">
                <a:solidFill>
                  <a:schemeClr val="bg1"/>
                </a:solidFill>
                <a:latin typeface="Calibri" panose="020F0502020204030204" pitchFamily="34" charset="0"/>
                <a:cs typeface="Arial" panose="020B0604020202020204" pitchFamily="34" charset="0"/>
              </a:rPr>
              <a:pPr eaLnBrk="1" hangingPunct="1">
                <a:defRPr/>
              </a:pPr>
              <a:t>‹N°›</a:t>
            </a:fld>
            <a:endParaRPr lang="de-DE" altLang="en-CH" sz="1200">
              <a:solidFill>
                <a:schemeClr val="bg1"/>
              </a:solidFill>
              <a:latin typeface="Calibri" panose="020F0502020204030204" pitchFamily="34" charset="0"/>
              <a:cs typeface="Arial" panose="020B0604020202020204" pitchFamily="34" charset="0"/>
            </a:endParaRPr>
          </a:p>
        </p:txBody>
      </p:sp>
      <p:pic>
        <p:nvPicPr>
          <p:cNvPr id="8" name="Bild 4" descr="lernen.eps">
            <a:extLst>
              <a:ext uri="{FF2B5EF4-FFF2-40B4-BE49-F238E27FC236}">
                <a16:creationId xmlns:a16="http://schemas.microsoft.com/office/drawing/2014/main" id="{9247BCDD-C268-ED42-B083-8147FBCABC2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1"/>
            <a:ext cx="4180417" cy="58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platzhalter 22"/>
          <p:cNvSpPr>
            <a:spLocks noGrp="1"/>
          </p:cNvSpPr>
          <p:nvPr>
            <p:ph type="body" sz="quarter" idx="16"/>
          </p:nvPr>
        </p:nvSpPr>
        <p:spPr>
          <a:xfrm>
            <a:off x="471588" y="1802780"/>
            <a:ext cx="11277211" cy="4117005"/>
          </a:xfrm>
          <a:prstGeom prst="rect">
            <a:avLst/>
          </a:prstGeom>
        </p:spPr>
        <p:txBody>
          <a:bodyPr lIns="0" tIns="0" rIns="0" bIns="0" anchor="t">
            <a:noAutofit/>
          </a:bodyPr>
          <a:lstStyle>
            <a:lvl1pPr marL="342891" indent="-342891">
              <a:spcBef>
                <a:spcPts val="400"/>
              </a:spcBef>
              <a:buClr>
                <a:srgbClr val="5A9B32"/>
              </a:buClr>
              <a:buSzPct val="120000"/>
              <a:buFont typeface="Symbol" panose="05050102010706020507" pitchFamily="18" charset="2"/>
              <a:buChar char="-"/>
              <a:defRPr sz="2000" b="0">
                <a:solidFill>
                  <a:schemeClr val="tx1"/>
                </a:solidFill>
                <a:latin typeface="+mn-lt"/>
              </a:defRPr>
            </a:lvl1pPr>
            <a:lvl2pPr marL="359991" indent="0">
              <a:buClr>
                <a:srgbClr val="D2202B"/>
              </a:buClr>
              <a:buSzPct val="120000"/>
              <a:buFontTx/>
              <a:buNone/>
              <a:tabLst/>
              <a:defRPr sz="2000">
                <a:latin typeface="+mn-lt"/>
              </a:defRPr>
            </a:lvl2pPr>
            <a:lvl3pPr marL="701982" indent="0">
              <a:buClr>
                <a:srgbClr val="D2202B"/>
              </a:buClr>
              <a:buSzPct val="120000"/>
              <a:buFontTx/>
              <a:buNone/>
              <a:tabLst/>
              <a:defRPr sz="2000">
                <a:latin typeface="+mn-lt"/>
              </a:defRPr>
            </a:lvl3pPr>
            <a:lvl4pPr marL="1043074" indent="0">
              <a:buClr>
                <a:srgbClr val="D2202B"/>
              </a:buClr>
              <a:buSzPct val="120000"/>
              <a:buFontTx/>
              <a:buNone/>
              <a:defRPr sz="2000">
                <a:latin typeface="+mn-lt"/>
              </a:defRPr>
            </a:lvl4pPr>
            <a:lvl5pPr marL="1828754" indent="0">
              <a:buFontTx/>
              <a:buNone/>
              <a:defRPr sz="2500"/>
            </a:lvl5pPr>
          </a:lstStyle>
          <a:p>
            <a:pPr lvl="0"/>
            <a:r>
              <a:rPr lang="de-DE"/>
              <a:t>Mastertextformat bearbeiten</a:t>
            </a:r>
          </a:p>
        </p:txBody>
      </p:sp>
      <p:sp>
        <p:nvSpPr>
          <p:cNvPr id="14" name="Titel 2"/>
          <p:cNvSpPr>
            <a:spLocks noGrp="1"/>
          </p:cNvSpPr>
          <p:nvPr>
            <p:ph type="title"/>
          </p:nvPr>
        </p:nvSpPr>
        <p:spPr>
          <a:xfrm>
            <a:off x="471585" y="630619"/>
            <a:ext cx="11277211" cy="615192"/>
          </a:xfrm>
          <a:prstGeom prst="rect">
            <a:avLst/>
          </a:prstGeom>
        </p:spPr>
        <p:txBody>
          <a:bodyPr/>
          <a:lstStyle>
            <a:lvl1pPr>
              <a:defRPr sz="3600">
                <a:latin typeface="+mj-lt"/>
              </a:defRPr>
            </a:lvl1pPr>
          </a:lstStyle>
          <a:p>
            <a:r>
              <a:rPr lang="de-DE"/>
              <a:t>Mastertitelformat bearbeiten</a:t>
            </a:r>
          </a:p>
        </p:txBody>
      </p:sp>
    </p:spTree>
    <p:extLst>
      <p:ext uri="{BB962C8B-B14F-4D97-AF65-F5344CB8AC3E}">
        <p14:creationId xmlns:p14="http://schemas.microsoft.com/office/powerpoint/2010/main" val="224107130"/>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uzählungszeichen">
    <p:spTree>
      <p:nvGrpSpPr>
        <p:cNvPr id="1" name=""/>
        <p:cNvGrpSpPr/>
        <p:nvPr/>
      </p:nvGrpSpPr>
      <p:grpSpPr>
        <a:xfrm>
          <a:off x="0" y="0"/>
          <a:ext cx="0" cy="0"/>
          <a:chOff x="0" y="0"/>
          <a:chExt cx="0" cy="0"/>
        </a:xfrm>
      </p:grpSpPr>
      <p:sp>
        <p:nvSpPr>
          <p:cNvPr id="4" name="Rechteck 5">
            <a:extLst>
              <a:ext uri="{FF2B5EF4-FFF2-40B4-BE49-F238E27FC236}">
                <a16:creationId xmlns:a16="http://schemas.microsoft.com/office/drawing/2014/main" id="{95B56E64-AFBB-FE43-8B27-55190DB4B8A9}"/>
              </a:ext>
            </a:extLst>
          </p:cNvPr>
          <p:cNvSpPr/>
          <p:nvPr userDrawn="1"/>
        </p:nvSpPr>
        <p:spPr>
          <a:xfrm>
            <a:off x="2" y="6544733"/>
            <a:ext cx="10081684" cy="315384"/>
          </a:xfrm>
          <a:prstGeom prst="rect">
            <a:avLst/>
          </a:prstGeom>
          <a:solidFill>
            <a:srgbClr val="5A9B3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pic>
        <p:nvPicPr>
          <p:cNvPr id="5" name="Bild 3" descr="Logo_PHVS_2farbig.eps">
            <a:extLst>
              <a:ext uri="{FF2B5EF4-FFF2-40B4-BE49-F238E27FC236}">
                <a16:creationId xmlns:a16="http://schemas.microsoft.com/office/drawing/2014/main" id="{E9633D0F-400E-3145-831A-7B08B0A69869}"/>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10274302" y="6350000"/>
            <a:ext cx="176741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4">
            <a:extLst>
              <a:ext uri="{FF2B5EF4-FFF2-40B4-BE49-F238E27FC236}">
                <a16:creationId xmlns:a16="http://schemas.microsoft.com/office/drawing/2014/main" id="{1EBA2C60-DC7D-C642-9B0E-0DBCE7DCDABD}"/>
              </a:ext>
            </a:extLst>
          </p:cNvPr>
          <p:cNvSpPr/>
          <p:nvPr userDrawn="1"/>
        </p:nvSpPr>
        <p:spPr>
          <a:xfrm>
            <a:off x="2" y="806451"/>
            <a:ext cx="192617" cy="332316"/>
          </a:xfrm>
          <a:prstGeom prst="rect">
            <a:avLst/>
          </a:prstGeom>
          <a:solidFill>
            <a:srgbClr val="5A9B3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sp>
        <p:nvSpPr>
          <p:cNvPr id="7" name="Fußzeilenplatzhalter 2">
            <a:extLst>
              <a:ext uri="{FF2B5EF4-FFF2-40B4-BE49-F238E27FC236}">
                <a16:creationId xmlns:a16="http://schemas.microsoft.com/office/drawing/2014/main" id="{A5AAF3CF-65C1-0947-8858-4FB45D81EF05}"/>
              </a:ext>
            </a:extLst>
          </p:cNvPr>
          <p:cNvSpPr txBox="1">
            <a:spLocks/>
          </p:cNvSpPr>
          <p:nvPr userDrawn="1"/>
        </p:nvSpPr>
        <p:spPr>
          <a:xfrm>
            <a:off x="410635" y="6551086"/>
            <a:ext cx="3162300" cy="315383"/>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0806EBD1-6F92-6041-A67A-C843AA06ACFA}" type="datetime1">
              <a:rPr lang="de-CH" altLang="en-CH" sz="1200" smtClean="0">
                <a:solidFill>
                  <a:schemeClr val="bg1"/>
                </a:solidFill>
                <a:latin typeface="Calibri" panose="020F0502020204030204" pitchFamily="34" charset="0"/>
                <a:cs typeface="Arial" panose="020B0604020202020204" pitchFamily="34" charset="0"/>
              </a:rPr>
              <a:pPr eaLnBrk="1" hangingPunct="1">
                <a:defRPr/>
              </a:pPr>
              <a:t>21.09.2026</a:t>
            </a:fld>
            <a:r>
              <a:rPr lang="de-DE" altLang="en-CH" sz="1200">
                <a:solidFill>
                  <a:schemeClr val="bg1"/>
                </a:solidFill>
                <a:latin typeface="Calibri" panose="020F0502020204030204" pitchFamily="34" charset="0"/>
                <a:cs typeface="Arial" panose="020B0604020202020204" pitchFamily="34" charset="0"/>
              </a:rPr>
              <a:t> | </a:t>
            </a:r>
            <a:r>
              <a:rPr lang="de-DE" altLang="de-DE" sz="1200">
                <a:solidFill>
                  <a:schemeClr val="bg1"/>
                </a:solidFill>
                <a:latin typeface="Calibri" panose="020F0502020204030204" pitchFamily="34" charset="0"/>
                <a:cs typeface="Arial" panose="020B0604020202020204" pitchFamily="34" charset="0"/>
              </a:rPr>
              <a:t> </a:t>
            </a:r>
            <a:fld id="{D16D31A4-CEF7-3845-9B04-3382F96F2A52}" type="slidenum">
              <a:rPr lang="de-DE" altLang="de-DE" sz="1200" smtClean="0">
                <a:solidFill>
                  <a:schemeClr val="bg1"/>
                </a:solidFill>
                <a:latin typeface="Calibri" panose="020F0502020204030204" pitchFamily="34" charset="0"/>
                <a:cs typeface="Arial" panose="020B0604020202020204" pitchFamily="34" charset="0"/>
              </a:rPr>
              <a:pPr eaLnBrk="1" hangingPunct="1">
                <a:defRPr/>
              </a:pPr>
              <a:t>‹N°›</a:t>
            </a:fld>
            <a:endParaRPr lang="de-DE" altLang="en-CH" sz="1200">
              <a:solidFill>
                <a:schemeClr val="bg1"/>
              </a:solidFill>
              <a:latin typeface="Calibri" panose="020F0502020204030204" pitchFamily="34" charset="0"/>
              <a:cs typeface="Arial" panose="020B0604020202020204" pitchFamily="34" charset="0"/>
            </a:endParaRPr>
          </a:p>
        </p:txBody>
      </p:sp>
      <p:pic>
        <p:nvPicPr>
          <p:cNvPr id="8" name="Bild 4" descr="lernen.eps">
            <a:extLst>
              <a:ext uri="{FF2B5EF4-FFF2-40B4-BE49-F238E27FC236}">
                <a16:creationId xmlns:a16="http://schemas.microsoft.com/office/drawing/2014/main" id="{91100095-2C47-F54B-9F91-A346E17249D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 y="2"/>
            <a:ext cx="4180417" cy="58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el 2"/>
          <p:cNvSpPr>
            <a:spLocks noGrp="1"/>
          </p:cNvSpPr>
          <p:nvPr>
            <p:ph type="title"/>
          </p:nvPr>
        </p:nvSpPr>
        <p:spPr>
          <a:xfrm>
            <a:off x="471585" y="626689"/>
            <a:ext cx="11277211" cy="615192"/>
          </a:xfrm>
          <a:prstGeom prst="rect">
            <a:avLst/>
          </a:prstGeom>
        </p:spPr>
        <p:txBody>
          <a:bodyPr/>
          <a:lstStyle>
            <a:lvl1pPr>
              <a:defRPr sz="3600">
                <a:latin typeface="+mj-lt"/>
              </a:defRPr>
            </a:lvl1pPr>
          </a:lstStyle>
          <a:p>
            <a:r>
              <a:rPr lang="de-DE"/>
              <a:t>Mastertitelformat bearbeiten</a:t>
            </a:r>
          </a:p>
        </p:txBody>
      </p:sp>
      <p:sp>
        <p:nvSpPr>
          <p:cNvPr id="10" name="Textplatzhalter 11"/>
          <p:cNvSpPr>
            <a:spLocks noGrp="1"/>
          </p:cNvSpPr>
          <p:nvPr>
            <p:ph type="body" sz="quarter" idx="10"/>
          </p:nvPr>
        </p:nvSpPr>
        <p:spPr>
          <a:xfrm>
            <a:off x="471588" y="1786527"/>
            <a:ext cx="11277211" cy="4008439"/>
          </a:xfrm>
          <a:prstGeom prst="rect">
            <a:avLst/>
          </a:prstGeom>
        </p:spPr>
        <p:txBody>
          <a:bodyPr/>
          <a:lstStyle>
            <a:lvl1pPr marL="334334" indent="-334334">
              <a:buClr>
                <a:srgbClr val="5A9B32"/>
              </a:buClr>
              <a:buSzPct val="120000"/>
              <a:buFont typeface="Symbol" pitchFamily="2" charset="2"/>
              <a:buChar char="-"/>
              <a:defRPr sz="2000">
                <a:latin typeface="+mn-lt"/>
              </a:defRPr>
            </a:lvl1pPr>
            <a:lvl2pPr marL="683966" indent="-334784">
              <a:buClr>
                <a:srgbClr val="5A9B32"/>
              </a:buClr>
              <a:buSzPct val="120000"/>
              <a:buFont typeface="Symbol" pitchFamily="2" charset="2"/>
              <a:buChar char="-"/>
              <a:defRPr sz="1800">
                <a:latin typeface="+mn-lt"/>
              </a:defRPr>
            </a:lvl2pPr>
            <a:lvl3pPr marL="1025949" indent="-334784">
              <a:buClr>
                <a:srgbClr val="5A9B32"/>
              </a:buClr>
              <a:buSzPct val="120000"/>
              <a:buFont typeface="Symbol" pitchFamily="2" charset="2"/>
              <a:buChar char="-"/>
              <a:defRPr sz="1600">
                <a:latin typeface="+mn-lt"/>
              </a:defRPr>
            </a:lvl3pPr>
            <a:lvl4pPr marL="1367932" indent="-334784">
              <a:buClr>
                <a:srgbClr val="5A9B32"/>
              </a:buClr>
              <a:buSzPct val="120000"/>
              <a:buFont typeface="Symbol" pitchFamily="2" charset="2"/>
              <a:buChar char="-"/>
              <a:defRPr sz="1400">
                <a:latin typeface="+mn-lt"/>
              </a:defRPr>
            </a:lvl4pPr>
            <a:lvl5pPr marL="1709915" indent="-334784">
              <a:buClr>
                <a:srgbClr val="5A9B32"/>
              </a:buClr>
              <a:buSzPct val="120000"/>
              <a:buFont typeface="Symbol" pitchFamily="2" charset="2"/>
              <a:buChar char="-"/>
              <a:defRPr sz="1200">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232801603"/>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Text 1">
    <p:spTree>
      <p:nvGrpSpPr>
        <p:cNvPr id="1" name=""/>
        <p:cNvGrpSpPr/>
        <p:nvPr/>
      </p:nvGrpSpPr>
      <p:grpSpPr>
        <a:xfrm>
          <a:off x="0" y="0"/>
          <a:ext cx="0" cy="0"/>
          <a:chOff x="0" y="0"/>
          <a:chExt cx="0" cy="0"/>
        </a:xfrm>
      </p:grpSpPr>
      <p:sp>
        <p:nvSpPr>
          <p:cNvPr id="5" name="Rechteck 5">
            <a:extLst>
              <a:ext uri="{FF2B5EF4-FFF2-40B4-BE49-F238E27FC236}">
                <a16:creationId xmlns:a16="http://schemas.microsoft.com/office/drawing/2014/main" id="{BC5E2AB8-FEF4-2641-9779-8C2CA0E8E5FD}"/>
              </a:ext>
            </a:extLst>
          </p:cNvPr>
          <p:cNvSpPr/>
          <p:nvPr userDrawn="1"/>
        </p:nvSpPr>
        <p:spPr>
          <a:xfrm>
            <a:off x="1" y="6544733"/>
            <a:ext cx="10081684" cy="315384"/>
          </a:xfrm>
          <a:prstGeom prst="rect">
            <a:avLst/>
          </a:prstGeom>
          <a:solidFill>
            <a:srgbClr val="5A9B3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950"/>
          </a:p>
        </p:txBody>
      </p:sp>
      <p:pic>
        <p:nvPicPr>
          <p:cNvPr id="6" name="Bild 3" descr="Logo_PHVS_2farbig.eps">
            <a:extLst>
              <a:ext uri="{FF2B5EF4-FFF2-40B4-BE49-F238E27FC236}">
                <a16:creationId xmlns:a16="http://schemas.microsoft.com/office/drawing/2014/main" id="{A871CD9F-9E2D-1B41-98DE-A09A1BC23095}"/>
              </a:ext>
            </a:extLst>
          </p:cNvPr>
          <p:cNvPicPr>
            <a:picLocks noChangeAspect="1"/>
          </p:cNvPicPr>
          <p:nvPr userDrawn="1"/>
        </p:nvPicPr>
        <p:blipFill>
          <a:blip r:embed="rId2">
            <a:extLst>
              <a:ext uri="{28A0092B-C50C-407E-A947-70E740481C1C}">
                <a14:useLocalDpi xmlns:a14="http://schemas.microsoft.com/office/drawing/2010/main" val="0"/>
              </a:ext>
            </a:extLst>
          </a:blip>
          <a:srcRect t="2" b="34747"/>
          <a:stretch>
            <a:fillRect/>
          </a:stretch>
        </p:blipFill>
        <p:spPr bwMode="auto">
          <a:xfrm>
            <a:off x="10274301" y="6350000"/>
            <a:ext cx="176741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eck 4">
            <a:extLst>
              <a:ext uri="{FF2B5EF4-FFF2-40B4-BE49-F238E27FC236}">
                <a16:creationId xmlns:a16="http://schemas.microsoft.com/office/drawing/2014/main" id="{65FB39D0-F42A-6B46-A5FF-ED87BCA88825}"/>
              </a:ext>
            </a:extLst>
          </p:cNvPr>
          <p:cNvSpPr/>
          <p:nvPr userDrawn="1"/>
        </p:nvSpPr>
        <p:spPr>
          <a:xfrm>
            <a:off x="0" y="806451"/>
            <a:ext cx="192618" cy="332316"/>
          </a:xfrm>
          <a:prstGeom prst="rect">
            <a:avLst/>
          </a:prstGeom>
          <a:solidFill>
            <a:srgbClr val="5A9B3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950"/>
          </a:p>
        </p:txBody>
      </p:sp>
      <p:sp>
        <p:nvSpPr>
          <p:cNvPr id="8" name="Fußzeilenplatzhalter 2">
            <a:extLst>
              <a:ext uri="{FF2B5EF4-FFF2-40B4-BE49-F238E27FC236}">
                <a16:creationId xmlns:a16="http://schemas.microsoft.com/office/drawing/2014/main" id="{FB958532-7387-A146-9F26-F4481BF5D742}"/>
              </a:ext>
            </a:extLst>
          </p:cNvPr>
          <p:cNvSpPr txBox="1">
            <a:spLocks/>
          </p:cNvSpPr>
          <p:nvPr userDrawn="1"/>
        </p:nvSpPr>
        <p:spPr>
          <a:xfrm>
            <a:off x="410635" y="6551086"/>
            <a:ext cx="3162300" cy="315383"/>
          </a:xfrm>
          <a:prstGeom prst="rect">
            <a:avLst/>
          </a:prstGeom>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E6653E88-3362-0E4F-8701-00A0FFB855E3}" type="datetime1">
              <a:rPr lang="de-CH" altLang="en-CH" sz="975" smtClean="0">
                <a:solidFill>
                  <a:schemeClr val="bg1"/>
                </a:solidFill>
                <a:latin typeface="Calibri" panose="020F0502020204030204" pitchFamily="34" charset="0"/>
                <a:cs typeface="Arial" panose="020B0604020202020204" pitchFamily="34" charset="0"/>
              </a:rPr>
              <a:pPr eaLnBrk="1" hangingPunct="1">
                <a:defRPr/>
              </a:pPr>
              <a:t>21.09.2026</a:t>
            </a:fld>
            <a:r>
              <a:rPr lang="de-DE" altLang="en-CH" sz="975">
                <a:solidFill>
                  <a:schemeClr val="bg1"/>
                </a:solidFill>
                <a:latin typeface="Calibri" panose="020F0502020204030204" pitchFamily="34" charset="0"/>
                <a:cs typeface="Arial" panose="020B0604020202020204" pitchFamily="34" charset="0"/>
              </a:rPr>
              <a:t> | </a:t>
            </a:r>
            <a:r>
              <a:rPr lang="de-DE" altLang="de-DE" sz="975">
                <a:solidFill>
                  <a:schemeClr val="bg1"/>
                </a:solidFill>
                <a:latin typeface="Calibri" panose="020F0502020204030204" pitchFamily="34" charset="0"/>
                <a:cs typeface="Arial" panose="020B0604020202020204" pitchFamily="34" charset="0"/>
              </a:rPr>
              <a:t> </a:t>
            </a:r>
            <a:fld id="{1A59F266-291C-0F44-9E75-0DE67705EFBF}" type="slidenum">
              <a:rPr lang="de-DE" altLang="de-DE" sz="975" smtClean="0">
                <a:solidFill>
                  <a:schemeClr val="bg1"/>
                </a:solidFill>
                <a:latin typeface="Calibri" panose="020F0502020204030204" pitchFamily="34" charset="0"/>
                <a:cs typeface="Arial" panose="020B0604020202020204" pitchFamily="34" charset="0"/>
              </a:rPr>
              <a:pPr eaLnBrk="1" hangingPunct="1">
                <a:defRPr/>
              </a:pPr>
              <a:t>‹N°›</a:t>
            </a:fld>
            <a:endParaRPr lang="de-DE" altLang="en-CH" sz="975">
              <a:solidFill>
                <a:schemeClr val="bg1"/>
              </a:solidFill>
              <a:latin typeface="Calibri" panose="020F0502020204030204" pitchFamily="34" charset="0"/>
              <a:cs typeface="Arial" panose="020B0604020202020204" pitchFamily="34" charset="0"/>
            </a:endParaRPr>
          </a:p>
        </p:txBody>
      </p:sp>
      <p:pic>
        <p:nvPicPr>
          <p:cNvPr id="9" name="Bild 4" descr="lernen.eps">
            <a:extLst>
              <a:ext uri="{FF2B5EF4-FFF2-40B4-BE49-F238E27FC236}">
                <a16:creationId xmlns:a16="http://schemas.microsoft.com/office/drawing/2014/main" id="{FCF275C3-09D2-DB48-8396-6385B90D23F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 y="2"/>
            <a:ext cx="4180417" cy="58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platzhalter 22"/>
          <p:cNvSpPr>
            <a:spLocks noGrp="1"/>
          </p:cNvSpPr>
          <p:nvPr>
            <p:ph type="body" sz="quarter" idx="14"/>
          </p:nvPr>
        </p:nvSpPr>
        <p:spPr>
          <a:xfrm>
            <a:off x="471587" y="1802779"/>
            <a:ext cx="11277211" cy="365125"/>
          </a:xfrm>
          <a:prstGeom prst="rect">
            <a:avLst/>
          </a:prstGeom>
        </p:spPr>
        <p:txBody>
          <a:bodyPr lIns="0" tIns="0" rIns="0" bIns="0" anchor="t">
            <a:noAutofit/>
          </a:bodyPr>
          <a:lstStyle>
            <a:lvl1pPr marL="0" indent="0">
              <a:buFontTx/>
              <a:buNone/>
              <a:defRPr sz="1625" b="1">
                <a:solidFill>
                  <a:schemeClr val="tx1"/>
                </a:solidFill>
                <a:latin typeface="+mn-lt"/>
              </a:defRPr>
            </a:lvl1pPr>
            <a:lvl2pPr>
              <a:buFontTx/>
              <a:buNone/>
              <a:defRPr sz="2031"/>
            </a:lvl2pPr>
            <a:lvl3pPr marL="742927" indent="0">
              <a:buFontTx/>
              <a:buNone/>
              <a:defRPr sz="2031"/>
            </a:lvl3pPr>
            <a:lvl4pPr marL="1114391" indent="0">
              <a:buFontTx/>
              <a:buNone/>
              <a:defRPr sz="2031"/>
            </a:lvl4pPr>
            <a:lvl5pPr marL="1485854" indent="0">
              <a:buFontTx/>
              <a:buNone/>
              <a:defRPr sz="2031"/>
            </a:lvl5pPr>
          </a:lstStyle>
          <a:p>
            <a:pPr lvl="0"/>
            <a:r>
              <a:rPr lang="de-DE"/>
              <a:t>Mastertextformat bearbeiten</a:t>
            </a:r>
          </a:p>
        </p:txBody>
      </p:sp>
      <p:sp>
        <p:nvSpPr>
          <p:cNvPr id="21" name="Textplatzhalter 22"/>
          <p:cNvSpPr>
            <a:spLocks noGrp="1"/>
          </p:cNvSpPr>
          <p:nvPr>
            <p:ph type="body" sz="quarter" idx="16"/>
          </p:nvPr>
        </p:nvSpPr>
        <p:spPr>
          <a:xfrm>
            <a:off x="471588" y="2237597"/>
            <a:ext cx="11277211" cy="3682187"/>
          </a:xfrm>
          <a:prstGeom prst="rect">
            <a:avLst/>
          </a:prstGeom>
        </p:spPr>
        <p:txBody>
          <a:bodyPr lIns="0" tIns="0" rIns="0" bIns="0" anchor="t">
            <a:noAutofit/>
          </a:bodyPr>
          <a:lstStyle>
            <a:lvl1pPr marL="278598" indent="-278598">
              <a:spcBef>
                <a:spcPts val="325"/>
              </a:spcBef>
              <a:buClr>
                <a:srgbClr val="5A9B32"/>
              </a:buClr>
              <a:buSzPct val="120000"/>
              <a:buFont typeface="Symbol" panose="05050102010706020507" pitchFamily="18" charset="2"/>
              <a:buChar char="-"/>
              <a:defRPr sz="1625" b="0">
                <a:solidFill>
                  <a:schemeClr val="tx1"/>
                </a:solidFill>
                <a:latin typeface="+mn-lt"/>
              </a:defRPr>
            </a:lvl1pPr>
            <a:lvl2pPr marL="292491" indent="0">
              <a:buClr>
                <a:srgbClr val="D2202B"/>
              </a:buClr>
              <a:buSzPct val="120000"/>
              <a:buFontTx/>
              <a:buNone/>
              <a:tabLst/>
              <a:defRPr sz="1625">
                <a:latin typeface="+mn-lt"/>
              </a:defRPr>
            </a:lvl2pPr>
            <a:lvl3pPr marL="570357" indent="0">
              <a:buClr>
                <a:srgbClr val="D2202B"/>
              </a:buClr>
              <a:buSzPct val="120000"/>
              <a:buFontTx/>
              <a:buNone/>
              <a:tabLst/>
              <a:defRPr sz="1625">
                <a:latin typeface="+mn-lt"/>
              </a:defRPr>
            </a:lvl3pPr>
            <a:lvl4pPr marL="847493" indent="0">
              <a:buClr>
                <a:srgbClr val="D2202B"/>
              </a:buClr>
              <a:buSzPct val="120000"/>
              <a:buFontTx/>
              <a:buNone/>
              <a:defRPr sz="1625">
                <a:latin typeface="+mn-lt"/>
              </a:defRPr>
            </a:lvl4pPr>
            <a:lvl5pPr marL="1485854" indent="0">
              <a:buFontTx/>
              <a:buNone/>
              <a:defRPr sz="2031"/>
            </a:lvl5pPr>
          </a:lstStyle>
          <a:p>
            <a:pPr lvl="0"/>
            <a:r>
              <a:rPr lang="de-DE"/>
              <a:t>Mastertextformat bearbeiten</a:t>
            </a:r>
          </a:p>
        </p:txBody>
      </p:sp>
      <p:sp>
        <p:nvSpPr>
          <p:cNvPr id="3" name="Titel 2"/>
          <p:cNvSpPr>
            <a:spLocks noGrp="1"/>
          </p:cNvSpPr>
          <p:nvPr>
            <p:ph type="title"/>
          </p:nvPr>
        </p:nvSpPr>
        <p:spPr>
          <a:xfrm>
            <a:off x="471585" y="630620"/>
            <a:ext cx="11277211" cy="615192"/>
          </a:xfrm>
          <a:prstGeom prst="rect">
            <a:avLst/>
          </a:prstGeom>
        </p:spPr>
        <p:txBody>
          <a:bodyPr/>
          <a:lstStyle>
            <a:lvl1pPr>
              <a:defRPr sz="2925">
                <a:latin typeface="+mj-lt"/>
              </a:defRPr>
            </a:lvl1pPr>
          </a:lstStyle>
          <a:p>
            <a:r>
              <a:rPr lang="de-DE"/>
              <a:t>Mastertitelformat bearbeiten</a:t>
            </a:r>
          </a:p>
        </p:txBody>
      </p:sp>
    </p:spTree>
    <p:extLst>
      <p:ext uri="{BB962C8B-B14F-4D97-AF65-F5344CB8AC3E}">
        <p14:creationId xmlns:p14="http://schemas.microsoft.com/office/powerpoint/2010/main" val="225420825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271C56-086D-4849-D52F-7F5AD7D6FB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20B58AB3-1668-5584-A827-5D914725B3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0386A769-6515-B2F2-83FF-E2D65C3225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318B78-BA6D-4352-AFD7-4A996E863808}" type="datetimeFigureOut">
              <a:rPr lang="fr-CH" smtClean="0"/>
              <a:t>21.09.2026</a:t>
            </a:fld>
            <a:endParaRPr lang="fr-CH"/>
          </a:p>
        </p:txBody>
      </p:sp>
      <p:sp>
        <p:nvSpPr>
          <p:cNvPr id="5" name="Espace réservé du pied de page 4">
            <a:extLst>
              <a:ext uri="{FF2B5EF4-FFF2-40B4-BE49-F238E27FC236}">
                <a16:creationId xmlns:a16="http://schemas.microsoft.com/office/drawing/2014/main" id="{18E796E5-B9D0-3D74-B72E-B6B43A939C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H"/>
          </a:p>
        </p:txBody>
      </p:sp>
      <p:sp>
        <p:nvSpPr>
          <p:cNvPr id="6" name="Espace réservé du numéro de diapositive 5">
            <a:extLst>
              <a:ext uri="{FF2B5EF4-FFF2-40B4-BE49-F238E27FC236}">
                <a16:creationId xmlns:a16="http://schemas.microsoft.com/office/drawing/2014/main" id="{BEE25309-B382-361C-8194-04B6E7877B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D795C30-68C2-4AE6-9738-F2290614B3F8}" type="slidenum">
              <a:rPr lang="fr-CH" smtClean="0"/>
              <a:t>‹N°›</a:t>
            </a:fld>
            <a:endParaRPr lang="fr-CH"/>
          </a:p>
        </p:txBody>
      </p:sp>
    </p:spTree>
    <p:extLst>
      <p:ext uri="{BB962C8B-B14F-4D97-AF65-F5344CB8AC3E}">
        <p14:creationId xmlns:p14="http://schemas.microsoft.com/office/powerpoint/2010/main" val="2461836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F025A7C-4D8D-D96D-EE0E-92CBA759D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0DA8C389-34AC-2594-A7FC-C5528571C4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BF5A6DCB-8A09-51E4-10F0-3CB04CC876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80C50CD-E178-4744-9B35-B2F624D6C5E9}" type="datetimeFigureOut">
              <a:rPr lang="en-US" smtClean="0"/>
              <a:pPr/>
              <a:t>9/21/2026</a:t>
            </a:fld>
            <a:endParaRPr lang="en-US"/>
          </a:p>
        </p:txBody>
      </p:sp>
      <p:sp>
        <p:nvSpPr>
          <p:cNvPr id="5" name="Espace réservé du pied de page 4">
            <a:extLst>
              <a:ext uri="{FF2B5EF4-FFF2-40B4-BE49-F238E27FC236}">
                <a16:creationId xmlns:a16="http://schemas.microsoft.com/office/drawing/2014/main" id="{BF20EF38-C1BB-F204-260F-555DD61D79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Espace réservé du numéro de diapositive 5">
            <a:extLst>
              <a:ext uri="{FF2B5EF4-FFF2-40B4-BE49-F238E27FC236}">
                <a16:creationId xmlns:a16="http://schemas.microsoft.com/office/drawing/2014/main" id="{7EED665C-571B-7498-0341-A57A44B862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8CC95F-0247-41B6-91CF-DC97C76A7088}" type="slidenum">
              <a:rPr lang="en-US" smtClean="0"/>
              <a:pPr/>
              <a:t>‹N°›</a:t>
            </a:fld>
            <a:endParaRPr lang="en-US"/>
          </a:p>
        </p:txBody>
      </p:sp>
    </p:spTree>
    <p:extLst>
      <p:ext uri="{BB962C8B-B14F-4D97-AF65-F5344CB8AC3E}">
        <p14:creationId xmlns:p14="http://schemas.microsoft.com/office/powerpoint/2010/main" val="37153036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7.xml"/><Relationship Id="rId7" Type="http://schemas.openxmlformats.org/officeDocument/2006/relationships/image" Target="../media/image11.png"/><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18/10/relationships/comments" Target="../comments/modernComment_104_AA930055.xml"/><Relationship Id="rId7" Type="http://schemas.openxmlformats.org/officeDocument/2006/relationships/diagramColors" Target="../diagrams/colors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25.jpeg"/><Relationship Id="rId4" Type="http://schemas.openxmlformats.org/officeDocument/2006/relationships/diagramData" Target="../diagrams/data3.xml"/><Relationship Id="rId9" Type="http://schemas.openxmlformats.org/officeDocument/2006/relationships/image" Target="../media/image24.jpe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microsoft.com/office/2007/relationships/media" Target="../media/media3.m4a"/><Relationship Id="rId7"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audio" Target="../media/media4.m4a"/><Relationship Id="rId5" Type="http://schemas.microsoft.com/office/2007/relationships/media" Target="../media/media4.m4a"/><Relationship Id="rId4" Type="http://schemas.openxmlformats.org/officeDocument/2006/relationships/audio" Target="../media/media3.m4a"/><Relationship Id="rId9"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ACA429-E4F4-AA33-ED6D-A24C875189F4}"/>
              </a:ext>
            </a:extLst>
          </p:cNvPr>
          <p:cNvSpPr>
            <a:spLocks noGrp="1"/>
          </p:cNvSpPr>
          <p:nvPr>
            <p:ph type="title"/>
          </p:nvPr>
        </p:nvSpPr>
        <p:spPr>
          <a:xfrm>
            <a:off x="831850" y="1992767"/>
            <a:ext cx="10697028" cy="2867251"/>
          </a:xfrm>
        </p:spPr>
        <p:txBody>
          <a:bodyPr vert="horz" lIns="91440" tIns="45720" rIns="91440" bIns="45720" rtlCol="0" anchor="b">
            <a:noAutofit/>
          </a:bodyPr>
          <a:lstStyle/>
          <a:p>
            <a:r>
              <a:rPr lang="fr-CH" sz="4000" b="1">
                <a:solidFill>
                  <a:srgbClr val="410AF7"/>
                </a:solidFill>
              </a:rPr>
              <a:t>Atelier 6 </a:t>
            </a:r>
            <a:br>
              <a:rPr lang="fr-CH" sz="4000">
                <a:ea typeface="+mj-lt"/>
                <a:cs typeface="+mj-lt"/>
              </a:rPr>
            </a:br>
            <a:br>
              <a:rPr lang="fr-CH" sz="4000">
                <a:ea typeface="+mj-lt"/>
                <a:cs typeface="+mj-lt"/>
              </a:rPr>
            </a:br>
            <a:r>
              <a:rPr lang="fr-CH" sz="4400">
                <a:ea typeface="+mj-lt"/>
                <a:cs typeface="+mj-lt"/>
              </a:rPr>
              <a:t>Soutenir l’apprentissage des élèves par la définition et l’usage des critères d’évaluation pour comprendre et produire un genre de texte</a:t>
            </a:r>
            <a:endParaRPr lang="fr-CH" sz="4400"/>
          </a:p>
        </p:txBody>
      </p:sp>
      <p:sp>
        <p:nvSpPr>
          <p:cNvPr id="3" name="Espace réservé du texte 2">
            <a:extLst>
              <a:ext uri="{FF2B5EF4-FFF2-40B4-BE49-F238E27FC236}">
                <a16:creationId xmlns:a16="http://schemas.microsoft.com/office/drawing/2014/main" id="{14FAD808-679E-B626-F18B-A1F252972B59}"/>
              </a:ext>
            </a:extLst>
          </p:cNvPr>
          <p:cNvSpPr>
            <a:spLocks noGrp="1"/>
          </p:cNvSpPr>
          <p:nvPr>
            <p:ph type="body" idx="1"/>
          </p:nvPr>
        </p:nvSpPr>
        <p:spPr>
          <a:xfrm>
            <a:off x="831850" y="5003120"/>
            <a:ext cx="10515600" cy="1500187"/>
          </a:xfrm>
        </p:spPr>
        <p:txBody>
          <a:bodyPr vert="horz" lIns="91440" tIns="45720" rIns="91440" bIns="45720" rtlCol="0" anchor="t">
            <a:normAutofit/>
          </a:bodyPr>
          <a:lstStyle/>
          <a:p>
            <a:r>
              <a:rPr lang="fr-CH" b="1">
                <a:solidFill>
                  <a:srgbClr val="410AF7"/>
                </a:solidFill>
              </a:rPr>
              <a:t>Marie Claivaz</a:t>
            </a:r>
          </a:p>
          <a:p>
            <a:r>
              <a:rPr lang="fr-CH" b="1">
                <a:solidFill>
                  <a:srgbClr val="410AF7"/>
                </a:solidFill>
              </a:rPr>
              <a:t>Floriane </a:t>
            </a:r>
            <a:r>
              <a:rPr lang="fr-CH" b="1" err="1">
                <a:solidFill>
                  <a:srgbClr val="410AF7"/>
                </a:solidFill>
              </a:rPr>
              <a:t>Lathion</a:t>
            </a:r>
          </a:p>
          <a:p>
            <a:r>
              <a:rPr lang="fr-CH" b="1">
                <a:solidFill>
                  <a:srgbClr val="410AF7"/>
                </a:solidFill>
              </a:rPr>
              <a:t>Catherine Tobola Couchepin</a:t>
            </a:r>
            <a:r>
              <a:rPr lang="fr-CH" b="1">
                <a:solidFill>
                  <a:schemeClr val="accent5">
                    <a:lumMod val="76000"/>
                  </a:schemeClr>
                </a:solidFill>
              </a:rPr>
              <a:t> </a:t>
            </a:r>
          </a:p>
        </p:txBody>
      </p:sp>
      <p:pic>
        <p:nvPicPr>
          <p:cNvPr id="5" name="Image 4" descr="Une image contenant texte, graphisme, capture d’écran, Graphique&#10;&#10;Le contenu généré par l’IA peut être incorrect.">
            <a:extLst>
              <a:ext uri="{FF2B5EF4-FFF2-40B4-BE49-F238E27FC236}">
                <a16:creationId xmlns:a16="http://schemas.microsoft.com/office/drawing/2014/main" id="{A8B265C4-1ACD-6581-79C5-A1130913C88C}"/>
              </a:ext>
            </a:extLst>
          </p:cNvPr>
          <p:cNvPicPr>
            <a:picLocks noChangeAspect="1"/>
          </p:cNvPicPr>
          <p:nvPr/>
        </p:nvPicPr>
        <p:blipFill>
          <a:blip r:embed="rId3"/>
          <a:srcRect t="37722" r="-104" b="-356"/>
          <a:stretch>
            <a:fillRect/>
          </a:stretch>
        </p:blipFill>
        <p:spPr>
          <a:xfrm>
            <a:off x="930047" y="297997"/>
            <a:ext cx="7015399" cy="1281234"/>
          </a:xfrm>
          <a:prstGeom prst="rect">
            <a:avLst/>
          </a:prstGeom>
        </p:spPr>
      </p:pic>
      <p:pic>
        <p:nvPicPr>
          <p:cNvPr id="6" name="Image 5" descr="Logo_PHVS_2farbig.eps">
            <a:extLst>
              <a:ext uri="{FF2B5EF4-FFF2-40B4-BE49-F238E27FC236}">
                <a16:creationId xmlns:a16="http://schemas.microsoft.com/office/drawing/2014/main" id="{5FA56347-AB9D-C3AE-82E1-E1673D926FBC}"/>
              </a:ext>
            </a:extLst>
          </p:cNvPr>
          <p:cNvPicPr>
            <a:picLocks noChangeAspect="1"/>
          </p:cNvPicPr>
          <p:nvPr/>
        </p:nvPicPr>
        <p:blipFill>
          <a:blip r:embed="rId4"/>
          <a:srcRect/>
          <a:stretch>
            <a:fillRect/>
          </a:stretch>
        </p:blipFill>
        <p:spPr>
          <a:xfrm>
            <a:off x="9131073" y="6153603"/>
            <a:ext cx="2943225" cy="704850"/>
          </a:xfrm>
          <a:prstGeom prst="rect">
            <a:avLst/>
          </a:prstGeom>
        </p:spPr>
      </p:pic>
      <p:sp>
        <p:nvSpPr>
          <p:cNvPr id="8" name="ZoneTexte 7">
            <a:extLst>
              <a:ext uri="{FF2B5EF4-FFF2-40B4-BE49-F238E27FC236}">
                <a16:creationId xmlns:a16="http://schemas.microsoft.com/office/drawing/2014/main" id="{8DE5C218-B5C6-2A46-056C-7E2EFFD568E2}"/>
              </a:ext>
            </a:extLst>
          </p:cNvPr>
          <p:cNvSpPr txBox="1"/>
          <p:nvPr/>
        </p:nvSpPr>
        <p:spPr>
          <a:xfrm>
            <a:off x="8071271" y="300250"/>
            <a:ext cx="4001695" cy="1323439"/>
          </a:xfrm>
          <a:prstGeom prst="rect">
            <a:avLst/>
          </a:prstGeom>
          <a:solidFill>
            <a:srgbClr val="2E07B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a:solidFill>
                  <a:schemeClr val="bg1"/>
                </a:solidFill>
              </a:rPr>
              <a:t>Renforcer les synergies entre évaluation pour apprendre et didactiques disciplinaires : relevons ce défi !</a:t>
            </a:r>
            <a:endParaRPr lang="fr-FR"/>
          </a:p>
        </p:txBody>
      </p:sp>
    </p:spTree>
    <p:extLst>
      <p:ext uri="{BB962C8B-B14F-4D97-AF65-F5344CB8AC3E}">
        <p14:creationId xmlns:p14="http://schemas.microsoft.com/office/powerpoint/2010/main" val="2081552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3FFF32-7BEA-FE1C-D3DD-91D6652B2F0A}"/>
              </a:ext>
            </a:extLst>
          </p:cNvPr>
          <p:cNvSpPr>
            <a:spLocks noGrp="1"/>
          </p:cNvSpPr>
          <p:nvPr>
            <p:ph type="title"/>
          </p:nvPr>
        </p:nvSpPr>
        <p:spPr/>
        <p:txBody>
          <a:bodyPr/>
          <a:lstStyle/>
          <a:p>
            <a:r>
              <a:rPr lang="fr-FR" b="1">
                <a:solidFill>
                  <a:srgbClr val="2E07B0"/>
                </a:solidFill>
              </a:rPr>
              <a:t>Un atelier pour réfléchir ensemble</a:t>
            </a:r>
          </a:p>
        </p:txBody>
      </p:sp>
      <p:sp>
        <p:nvSpPr>
          <p:cNvPr id="3" name="Espace réservé du contenu 2">
            <a:extLst>
              <a:ext uri="{FF2B5EF4-FFF2-40B4-BE49-F238E27FC236}">
                <a16:creationId xmlns:a16="http://schemas.microsoft.com/office/drawing/2014/main" id="{B7AB566B-2EF9-F783-C06F-FEC586E9AD34}"/>
              </a:ext>
            </a:extLst>
          </p:cNvPr>
          <p:cNvSpPr>
            <a:spLocks noGrp="1"/>
          </p:cNvSpPr>
          <p:nvPr>
            <p:ph idx="1"/>
          </p:nvPr>
        </p:nvSpPr>
        <p:spPr/>
        <p:txBody>
          <a:bodyPr vert="horz" lIns="91440" tIns="45720" rIns="91440" bIns="45720" rtlCol="0" anchor="t">
            <a:normAutofit/>
          </a:bodyPr>
          <a:lstStyle/>
          <a:p>
            <a:r>
              <a:rPr lang="fr-FR" sz="3200" b="1">
                <a:solidFill>
                  <a:srgbClr val="2E07B0"/>
                </a:solidFill>
              </a:rPr>
              <a:t>Présentation</a:t>
            </a:r>
            <a:r>
              <a:rPr lang="fr-FR" sz="3200" b="1"/>
              <a:t> </a:t>
            </a:r>
          </a:p>
          <a:p>
            <a:pPr lvl="1">
              <a:buFont typeface="Courier New" panose="020B0604020202020204" pitchFamily="34" charset="0"/>
              <a:buChar char="o"/>
            </a:pPr>
            <a:r>
              <a:rPr lang="fr-FR" sz="2800">
                <a:solidFill>
                  <a:srgbClr val="2E07B0"/>
                </a:solidFill>
              </a:rPr>
              <a:t>Le contexte</a:t>
            </a:r>
          </a:p>
          <a:p>
            <a:pPr lvl="2" indent="-342900">
              <a:buFont typeface="Calibri" panose="020B0604020202020204" pitchFamily="34" charset="0"/>
              <a:buChar char="-"/>
            </a:pPr>
            <a:r>
              <a:rPr lang="fr-FR" sz="2400"/>
              <a:t>Outils à disposition pour l'enseignant</a:t>
            </a:r>
          </a:p>
          <a:p>
            <a:pPr lvl="1">
              <a:buFont typeface="Courier New" panose="020B0604020202020204" pitchFamily="34" charset="0"/>
              <a:buChar char="o"/>
            </a:pPr>
            <a:r>
              <a:rPr lang="fr-FR" sz="2800">
                <a:solidFill>
                  <a:srgbClr val="2E07B0"/>
                </a:solidFill>
              </a:rPr>
              <a:t>La classe</a:t>
            </a:r>
          </a:p>
          <a:p>
            <a:pPr lvl="2" indent="-342900">
              <a:buFont typeface="Calibri" panose="020B0604020202020204" pitchFamily="34" charset="0"/>
              <a:buChar char="-"/>
            </a:pPr>
            <a:r>
              <a:rPr lang="fr-FR" sz="2400"/>
              <a:t>Outils construits</a:t>
            </a:r>
          </a:p>
          <a:p>
            <a:pPr lvl="2" indent="-342900">
              <a:buFont typeface="Calibri" panose="020B0604020202020204" pitchFamily="34" charset="0"/>
              <a:buChar char="-"/>
            </a:pPr>
            <a:r>
              <a:rPr lang="fr-FR" sz="2400"/>
              <a:t>Productions des élèves</a:t>
            </a:r>
          </a:p>
          <a:p>
            <a:r>
              <a:rPr lang="fr-FR" sz="3200" b="1">
                <a:solidFill>
                  <a:srgbClr val="2E07B0"/>
                </a:solidFill>
              </a:rPr>
              <a:t>Réflexion</a:t>
            </a:r>
          </a:p>
          <a:p>
            <a:r>
              <a:rPr lang="fr-FR" sz="3200" b="1">
                <a:solidFill>
                  <a:srgbClr val="2E07B0"/>
                </a:solidFill>
              </a:rPr>
              <a:t>Ouverture</a:t>
            </a:r>
          </a:p>
          <a:p>
            <a:pPr marL="457200" lvl="1" indent="0">
              <a:buNone/>
            </a:pPr>
            <a:endParaRPr lang="fr-FR"/>
          </a:p>
          <a:p>
            <a:pPr lvl="1">
              <a:buFont typeface="Courier New" panose="020B0604020202020204" pitchFamily="34" charset="0"/>
              <a:buChar char="o"/>
            </a:pPr>
            <a:endParaRPr lang="fr-FR"/>
          </a:p>
          <a:p>
            <a:endParaRPr lang="fr-FR"/>
          </a:p>
        </p:txBody>
      </p:sp>
      <p:pic>
        <p:nvPicPr>
          <p:cNvPr id="5" name="Image 4" descr="Logo_PHVS_2farbig.eps">
            <a:extLst>
              <a:ext uri="{FF2B5EF4-FFF2-40B4-BE49-F238E27FC236}">
                <a16:creationId xmlns:a16="http://schemas.microsoft.com/office/drawing/2014/main" id="{A7D2D87B-B44E-F8EC-FFB0-380F638BD8EF}"/>
              </a:ext>
            </a:extLst>
          </p:cNvPr>
          <p:cNvPicPr>
            <a:picLocks noChangeAspect="1"/>
          </p:cNvPicPr>
          <p:nvPr/>
        </p:nvPicPr>
        <p:blipFill>
          <a:blip r:embed="rId3"/>
          <a:srcRect/>
          <a:stretch>
            <a:fillRect/>
          </a:stretch>
        </p:blipFill>
        <p:spPr>
          <a:xfrm>
            <a:off x="9131073" y="6153603"/>
            <a:ext cx="2943225" cy="704850"/>
          </a:xfrm>
          <a:prstGeom prst="rect">
            <a:avLst/>
          </a:prstGeom>
        </p:spPr>
      </p:pic>
    </p:spTree>
    <p:extLst>
      <p:ext uri="{BB962C8B-B14F-4D97-AF65-F5344CB8AC3E}">
        <p14:creationId xmlns:p14="http://schemas.microsoft.com/office/powerpoint/2010/main" val="3147345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F3670C-BA72-3781-BD0A-324540CC95B3}"/>
              </a:ext>
            </a:extLst>
          </p:cNvPr>
          <p:cNvSpPr>
            <a:spLocks noGrp="1"/>
          </p:cNvSpPr>
          <p:nvPr>
            <p:ph type="title"/>
          </p:nvPr>
        </p:nvSpPr>
        <p:spPr/>
        <p:txBody>
          <a:bodyPr/>
          <a:lstStyle/>
          <a:p>
            <a:r>
              <a:rPr lang="fr-FR" b="1">
                <a:solidFill>
                  <a:srgbClr val="2E07B0"/>
                </a:solidFill>
              </a:rPr>
              <a:t>Le contexte</a:t>
            </a:r>
          </a:p>
        </p:txBody>
      </p:sp>
      <p:sp>
        <p:nvSpPr>
          <p:cNvPr id="3" name="Espace réservé du contenu 2">
            <a:extLst>
              <a:ext uri="{FF2B5EF4-FFF2-40B4-BE49-F238E27FC236}">
                <a16:creationId xmlns:a16="http://schemas.microsoft.com/office/drawing/2014/main" id="{5C502D95-6012-E208-CCDE-D52FB4084C4A}"/>
              </a:ext>
            </a:extLst>
          </p:cNvPr>
          <p:cNvSpPr>
            <a:spLocks noGrp="1"/>
          </p:cNvSpPr>
          <p:nvPr>
            <p:ph idx="1"/>
          </p:nvPr>
        </p:nvSpPr>
        <p:spPr>
          <a:xfrm>
            <a:off x="838200" y="1796597"/>
            <a:ext cx="10907485" cy="4380366"/>
          </a:xfrm>
        </p:spPr>
        <p:txBody>
          <a:bodyPr vert="horz" lIns="91440" tIns="45720" rIns="91440" bIns="45720" rtlCol="0" anchor="t">
            <a:normAutofit/>
          </a:bodyPr>
          <a:lstStyle/>
          <a:p>
            <a:pPr marL="0" indent="0">
              <a:buNone/>
            </a:pPr>
            <a:r>
              <a:rPr lang="fr-FR" sz="3200" b="1"/>
              <a:t>Nouveau moyen d'enseignement romand de français</a:t>
            </a:r>
          </a:p>
          <a:p>
            <a:pPr lvl="1">
              <a:buFont typeface="Courier New" panose="020B0604020202020204" pitchFamily="34" charset="0"/>
              <a:buChar char="o"/>
            </a:pPr>
            <a:r>
              <a:rPr lang="fr-FR" sz="2800"/>
              <a:t>Parcours  : travailler les genres de textes par la compréhension et production de l'oral ou de l'écrit</a:t>
            </a:r>
          </a:p>
          <a:p>
            <a:pPr lvl="1">
              <a:buFont typeface="Courier New" panose="020B0604020202020204" pitchFamily="34" charset="0"/>
              <a:buChar char="o"/>
            </a:pPr>
            <a:r>
              <a:rPr lang="fr-FR" sz="2800"/>
              <a:t>Enseignement spiralaire // PER</a:t>
            </a:r>
          </a:p>
          <a:p>
            <a:pPr lvl="1">
              <a:buFont typeface="Courier New" panose="020B0604020202020204" pitchFamily="34" charset="0"/>
              <a:buChar char="o"/>
            </a:pPr>
            <a:r>
              <a:rPr lang="fr-FR" sz="2800"/>
              <a:t>Directives cantonales pour l'évaluation </a:t>
            </a:r>
          </a:p>
          <a:p>
            <a:pPr lvl="2" indent="-342900">
              <a:buFont typeface="Wingdings" panose="020B0604020202020204" pitchFamily="34" charset="0"/>
              <a:buChar char="§"/>
            </a:pPr>
            <a:r>
              <a:rPr lang="fr-FR" sz="2400"/>
              <a:t>Le Valais</a:t>
            </a:r>
          </a:p>
          <a:p>
            <a:pPr lvl="1">
              <a:buFont typeface="Courier New" panose="020B0604020202020204" pitchFamily="34" charset="0"/>
              <a:buChar char="o"/>
            </a:pPr>
            <a:r>
              <a:rPr lang="fr-FR" sz="2800"/>
              <a:t>Complexité pour les enseignants :</a:t>
            </a:r>
          </a:p>
          <a:p>
            <a:pPr lvl="2" indent="-342900">
              <a:buFont typeface="Wingdings" panose="020B0604020202020204" pitchFamily="34" charset="0"/>
              <a:buChar char="§"/>
            </a:pPr>
            <a:r>
              <a:rPr lang="fr-FR" sz="2400"/>
              <a:t>Nouveau MER – 1,5 j de formation obligatoire</a:t>
            </a:r>
          </a:p>
          <a:p>
            <a:pPr lvl="2" indent="-342900">
              <a:buFont typeface="Wingdings" panose="020B0604020202020204" pitchFamily="34" charset="0"/>
              <a:buChar char="§"/>
            </a:pPr>
            <a:r>
              <a:rPr lang="fr-FR" sz="2400"/>
              <a:t>Nouvelles directives pour l'évaluation</a:t>
            </a:r>
          </a:p>
          <a:p>
            <a:pPr lvl="2" indent="-342900">
              <a:buFont typeface="Wingdings" panose="020B0604020202020204" pitchFamily="34" charset="0"/>
              <a:buChar char="§"/>
            </a:pPr>
            <a:r>
              <a:rPr lang="fr-FR" sz="2400"/>
              <a:t>Enjeu de certification par les épreuves cantonales externes de fin de 4e</a:t>
            </a:r>
          </a:p>
          <a:p>
            <a:pPr lvl="2" indent="-342900">
              <a:buFont typeface="Wingdings" panose="020B0604020202020204" pitchFamily="34" charset="0"/>
              <a:buChar char="§"/>
            </a:pPr>
            <a:endParaRPr lang="fr-FR"/>
          </a:p>
          <a:p>
            <a:pPr lvl="1">
              <a:buFont typeface="Courier New" panose="020B0604020202020204" pitchFamily="34" charset="0"/>
              <a:buChar char="o"/>
            </a:pPr>
            <a:endParaRPr lang="fr-FR"/>
          </a:p>
          <a:p>
            <a:pPr lvl="1">
              <a:buFont typeface="Courier New" panose="020B0604020202020204" pitchFamily="34" charset="0"/>
              <a:buChar char="o"/>
            </a:pPr>
            <a:endParaRPr lang="fr-FR"/>
          </a:p>
        </p:txBody>
      </p:sp>
    </p:spTree>
    <p:extLst>
      <p:ext uri="{BB962C8B-B14F-4D97-AF65-F5344CB8AC3E}">
        <p14:creationId xmlns:p14="http://schemas.microsoft.com/office/powerpoint/2010/main" val="3446637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3313D3-FDA5-598C-7353-12457B8A6CE9}"/>
              </a:ext>
            </a:extLst>
          </p:cNvPr>
          <p:cNvSpPr>
            <a:spLocks noGrp="1"/>
          </p:cNvSpPr>
          <p:nvPr>
            <p:ph type="title"/>
          </p:nvPr>
        </p:nvSpPr>
        <p:spPr>
          <a:xfrm>
            <a:off x="838200" y="365125"/>
            <a:ext cx="11350171" cy="1340077"/>
          </a:xfrm>
        </p:spPr>
        <p:txBody>
          <a:bodyPr>
            <a:normAutofit/>
          </a:bodyPr>
          <a:lstStyle/>
          <a:p>
            <a:r>
              <a:rPr lang="fr-CH" sz="4000" b="1">
                <a:solidFill>
                  <a:srgbClr val="2E07B0"/>
                </a:solidFill>
              </a:rPr>
              <a:t>Outil du MER : Modèle didactique du genre (IRDP)</a:t>
            </a:r>
          </a:p>
        </p:txBody>
      </p:sp>
      <p:pic>
        <p:nvPicPr>
          <p:cNvPr id="5" name="Espace réservé du contenu 4">
            <a:extLst>
              <a:ext uri="{FF2B5EF4-FFF2-40B4-BE49-F238E27FC236}">
                <a16:creationId xmlns:a16="http://schemas.microsoft.com/office/drawing/2014/main" id="{B19A040F-7471-AC4F-4A5C-6F69FA620FA0}"/>
              </a:ext>
            </a:extLst>
          </p:cNvPr>
          <p:cNvPicPr>
            <a:picLocks noGrp="1" noChangeAspect="1"/>
          </p:cNvPicPr>
          <p:nvPr>
            <p:ph idx="1"/>
          </p:nvPr>
        </p:nvPicPr>
        <p:blipFill>
          <a:blip r:embed="rId3"/>
          <a:stretch>
            <a:fillRect/>
          </a:stretch>
        </p:blipFill>
        <p:spPr>
          <a:xfrm>
            <a:off x="1662588" y="1436077"/>
            <a:ext cx="9260114" cy="5193013"/>
          </a:xfrm>
          <a:prstGeom prst="rect">
            <a:avLst/>
          </a:prstGeom>
        </p:spPr>
      </p:pic>
    </p:spTree>
    <p:extLst>
      <p:ext uri="{BB962C8B-B14F-4D97-AF65-F5344CB8AC3E}">
        <p14:creationId xmlns:p14="http://schemas.microsoft.com/office/powerpoint/2010/main" val="934353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A08F74-D83B-09FE-4692-945B56F91604}"/>
              </a:ext>
            </a:extLst>
          </p:cNvPr>
          <p:cNvSpPr>
            <a:spLocks noGrp="1"/>
          </p:cNvSpPr>
          <p:nvPr>
            <p:ph type="title"/>
          </p:nvPr>
        </p:nvSpPr>
        <p:spPr>
          <a:xfrm>
            <a:off x="475938" y="152764"/>
            <a:ext cx="10936514" cy="1332820"/>
          </a:xfrm>
        </p:spPr>
        <p:txBody>
          <a:bodyPr>
            <a:normAutofit/>
          </a:bodyPr>
          <a:lstStyle/>
          <a:p>
            <a:r>
              <a:rPr lang="fr-CH" sz="4000" b="1">
                <a:solidFill>
                  <a:srgbClr val="2E07B0"/>
                </a:solidFill>
              </a:rPr>
              <a:t>Outil du MER : parcours et schématisation</a:t>
            </a:r>
          </a:p>
        </p:txBody>
      </p:sp>
      <p:pic>
        <p:nvPicPr>
          <p:cNvPr id="5" name="Image 4" descr="Une image contenant texte, capture d’écran, Police, document&#10;&#10;Le contenu généré par l’IA peut être incorrect.">
            <a:extLst>
              <a:ext uri="{FF2B5EF4-FFF2-40B4-BE49-F238E27FC236}">
                <a16:creationId xmlns:a16="http://schemas.microsoft.com/office/drawing/2014/main" id="{E3B303DC-2F8E-91D7-EA97-CB335E0117F3}"/>
              </a:ext>
            </a:extLst>
          </p:cNvPr>
          <p:cNvPicPr>
            <a:picLocks noChangeAspect="1"/>
          </p:cNvPicPr>
          <p:nvPr/>
        </p:nvPicPr>
        <p:blipFill>
          <a:blip r:embed="rId3"/>
          <a:stretch>
            <a:fillRect/>
          </a:stretch>
        </p:blipFill>
        <p:spPr>
          <a:xfrm>
            <a:off x="1021329" y="1190401"/>
            <a:ext cx="8778953" cy="5514834"/>
          </a:xfrm>
          <a:prstGeom prst="rect">
            <a:avLst/>
          </a:prstGeom>
        </p:spPr>
      </p:pic>
    </p:spTree>
    <p:extLst>
      <p:ext uri="{BB962C8B-B14F-4D97-AF65-F5344CB8AC3E}">
        <p14:creationId xmlns:p14="http://schemas.microsoft.com/office/powerpoint/2010/main" val="165438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3">
            <a:extLst>
              <a:ext uri="{FF2B5EF4-FFF2-40B4-BE49-F238E27FC236}">
                <a16:creationId xmlns:a16="http://schemas.microsoft.com/office/drawing/2014/main" id="{B9927283-81EC-72A2-CC67-0B2D4F75240B}"/>
              </a:ext>
            </a:extLst>
          </p:cNvPr>
          <p:cNvSpPr txBox="1">
            <a:spLocks/>
          </p:cNvSpPr>
          <p:nvPr/>
        </p:nvSpPr>
        <p:spPr>
          <a:xfrm>
            <a:off x="893905" y="679782"/>
            <a:ext cx="10723019" cy="898986"/>
          </a:xfrm>
          <a:prstGeom prst="rect">
            <a:avLst/>
          </a:prstGeom>
        </p:spPr>
        <p:txBody>
          <a:bodyPr vert="horz" lIns="99060" tIns="49530" rIns="99060" bIns="4953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b="1">
                <a:solidFill>
                  <a:srgbClr val="2E07B0"/>
                </a:solidFill>
              </a:rPr>
              <a:t>Vue d’ensemble des parcours 1</a:t>
            </a:r>
            <a:r>
              <a:rPr lang="fr-CH" b="1" baseline="30000">
                <a:solidFill>
                  <a:srgbClr val="2E07B0"/>
                </a:solidFill>
              </a:rPr>
              <a:t>ère</a:t>
            </a:r>
            <a:r>
              <a:rPr lang="fr-CH" b="1">
                <a:solidFill>
                  <a:srgbClr val="2E07B0"/>
                </a:solidFill>
              </a:rPr>
              <a:t> - 8</a:t>
            </a:r>
            <a:r>
              <a:rPr lang="fr-CH" b="1" baseline="30000">
                <a:solidFill>
                  <a:srgbClr val="2E07B0"/>
                </a:solidFill>
              </a:rPr>
              <a:t>e</a:t>
            </a:r>
            <a:r>
              <a:rPr lang="fr-CH" sz="3450" b="1">
                <a:ea typeface="ＭＳ Ｐゴシック"/>
              </a:rPr>
              <a:t>   </a:t>
            </a:r>
            <a:endParaRPr lang="fr-CH" sz="3100">
              <a:ea typeface="ＭＳ Ｐゴシック"/>
            </a:endParaRPr>
          </a:p>
        </p:txBody>
      </p:sp>
      <p:pic>
        <p:nvPicPr>
          <p:cNvPr id="7" name="Image 4">
            <a:extLst>
              <a:ext uri="{FF2B5EF4-FFF2-40B4-BE49-F238E27FC236}">
                <a16:creationId xmlns:a16="http://schemas.microsoft.com/office/drawing/2014/main" id="{5EB9964D-F4B4-C579-F8AA-5AFFDEA7045D}"/>
              </a:ext>
            </a:extLst>
          </p:cNvPr>
          <p:cNvPicPr>
            <a:picLocks noChangeAspect="1"/>
          </p:cNvPicPr>
          <p:nvPr/>
        </p:nvPicPr>
        <p:blipFill>
          <a:blip r:embed="rId3"/>
          <a:stretch>
            <a:fillRect/>
          </a:stretch>
        </p:blipFill>
        <p:spPr>
          <a:xfrm>
            <a:off x="989725" y="1579591"/>
            <a:ext cx="10202341" cy="5022252"/>
          </a:xfrm>
          <a:prstGeom prst="rect">
            <a:avLst/>
          </a:prstGeom>
        </p:spPr>
      </p:pic>
      <p:sp>
        <p:nvSpPr>
          <p:cNvPr id="8" name="Rectangle: Rounded Corners 7">
            <a:extLst>
              <a:ext uri="{FF2B5EF4-FFF2-40B4-BE49-F238E27FC236}">
                <a16:creationId xmlns:a16="http://schemas.microsoft.com/office/drawing/2014/main" id="{E29E54C5-DB23-C3F4-F2AD-139442E12C3F}"/>
              </a:ext>
            </a:extLst>
          </p:cNvPr>
          <p:cNvSpPr/>
          <p:nvPr/>
        </p:nvSpPr>
        <p:spPr>
          <a:xfrm>
            <a:off x="3265714" y="1714500"/>
            <a:ext cx="1360714" cy="4789713"/>
          </a:xfrm>
          <a:prstGeom prst="roundRect">
            <a:avLst/>
          </a:prstGeom>
          <a:noFill/>
          <a:ln w="57150">
            <a:solidFill>
              <a:srgbClr val="690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F1294C9F-A1C7-8ECD-19E7-8F0B0BD752EE}"/>
              </a:ext>
            </a:extLst>
          </p:cNvPr>
          <p:cNvSpPr/>
          <p:nvPr/>
        </p:nvSpPr>
        <p:spPr>
          <a:xfrm>
            <a:off x="3303189" y="3921234"/>
            <a:ext cx="1273272" cy="502202"/>
          </a:xfrm>
          <a:prstGeom prst="roundRect">
            <a:avLst/>
          </a:prstGeom>
          <a:noFill/>
          <a:ln w="57150">
            <a:solidFill>
              <a:srgbClr val="BD9D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645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42455479-3304-10D1-604B-D2ECBBD48A04}"/>
              </a:ext>
            </a:extLst>
          </p:cNvPr>
          <p:cNvPicPr>
            <a:picLocks noChangeAspect="1"/>
          </p:cNvPicPr>
          <p:nvPr/>
        </p:nvPicPr>
        <p:blipFill>
          <a:blip r:embed="rId4"/>
          <a:stretch>
            <a:fillRect/>
          </a:stretch>
        </p:blipFill>
        <p:spPr>
          <a:xfrm>
            <a:off x="6365666" y="1671367"/>
            <a:ext cx="3227538" cy="3198963"/>
          </a:xfrm>
          <a:prstGeom prst="rect">
            <a:avLst/>
          </a:prstGeom>
        </p:spPr>
      </p:pic>
      <p:pic>
        <p:nvPicPr>
          <p:cNvPr id="13" name="Image 12">
            <a:extLst>
              <a:ext uri="{FF2B5EF4-FFF2-40B4-BE49-F238E27FC236}">
                <a16:creationId xmlns:a16="http://schemas.microsoft.com/office/drawing/2014/main" id="{1E403E83-FA83-B834-F3AB-481B4D3CEEB3}"/>
              </a:ext>
            </a:extLst>
          </p:cNvPr>
          <p:cNvPicPr>
            <a:picLocks noChangeAspect="1"/>
          </p:cNvPicPr>
          <p:nvPr/>
        </p:nvPicPr>
        <p:blipFill>
          <a:blip r:embed="rId5"/>
          <a:stretch>
            <a:fillRect/>
          </a:stretch>
        </p:blipFill>
        <p:spPr>
          <a:xfrm>
            <a:off x="9264770" y="2649118"/>
            <a:ext cx="2921480" cy="4205199"/>
          </a:xfrm>
          <a:prstGeom prst="rect">
            <a:avLst/>
          </a:prstGeom>
        </p:spPr>
      </p:pic>
      <p:pic>
        <p:nvPicPr>
          <p:cNvPr id="10" name="Espace réservé du contenu 9">
            <a:extLst>
              <a:ext uri="{FF2B5EF4-FFF2-40B4-BE49-F238E27FC236}">
                <a16:creationId xmlns:a16="http://schemas.microsoft.com/office/drawing/2014/main" id="{5B8C6621-EEF6-39EE-BEA4-8DE1BFB5A024}"/>
              </a:ext>
            </a:extLst>
          </p:cNvPr>
          <p:cNvPicPr>
            <a:picLocks noGrp="1" noChangeAspect="1"/>
          </p:cNvPicPr>
          <p:nvPr>
            <p:ph idx="1"/>
          </p:nvPr>
        </p:nvPicPr>
        <p:blipFill>
          <a:blip r:embed="rId6"/>
          <a:stretch>
            <a:fillRect/>
          </a:stretch>
        </p:blipFill>
        <p:spPr>
          <a:xfrm>
            <a:off x="4230485" y="1653095"/>
            <a:ext cx="2207031" cy="3244283"/>
          </a:xfrm>
          <a:prstGeom prst="rect">
            <a:avLst/>
          </a:prstGeom>
        </p:spPr>
      </p:pic>
      <p:sp>
        <p:nvSpPr>
          <p:cNvPr id="2" name="Title 1">
            <a:extLst>
              <a:ext uri="{FF2B5EF4-FFF2-40B4-BE49-F238E27FC236}">
                <a16:creationId xmlns:a16="http://schemas.microsoft.com/office/drawing/2014/main" id="{63CD13E7-66C2-B8C3-1878-4665DFBC70E3}"/>
              </a:ext>
            </a:extLst>
          </p:cNvPr>
          <p:cNvSpPr>
            <a:spLocks noGrp="1"/>
          </p:cNvSpPr>
          <p:nvPr>
            <p:ph type="title"/>
          </p:nvPr>
        </p:nvSpPr>
        <p:spPr/>
        <p:txBody>
          <a:bodyPr/>
          <a:lstStyle/>
          <a:p>
            <a:r>
              <a:rPr lang="en-US" sz="4000" b="1" err="1">
                <a:solidFill>
                  <a:srgbClr val="2E07B0"/>
                </a:solidFill>
              </a:rPr>
              <a:t>Outils</a:t>
            </a:r>
            <a:r>
              <a:rPr lang="en-US" sz="4000" b="1">
                <a:solidFill>
                  <a:srgbClr val="2E07B0"/>
                </a:solidFill>
              </a:rPr>
              <a:t> pour </a:t>
            </a:r>
            <a:r>
              <a:rPr lang="en-US" sz="4000" b="1" err="1">
                <a:solidFill>
                  <a:srgbClr val="2E07B0"/>
                </a:solidFill>
              </a:rPr>
              <a:t>soutenir</a:t>
            </a:r>
            <a:r>
              <a:rPr lang="en-US" sz="4000" b="1">
                <a:solidFill>
                  <a:srgbClr val="2E07B0"/>
                </a:solidFill>
              </a:rPr>
              <a:t> </a:t>
            </a:r>
            <a:r>
              <a:rPr lang="en-US" sz="4000" b="1" err="1">
                <a:solidFill>
                  <a:srgbClr val="2E07B0"/>
                </a:solidFill>
              </a:rPr>
              <a:t>l'apprentissage</a:t>
            </a:r>
            <a:endParaRPr lang="en-US" sz="4000" b="1">
              <a:solidFill>
                <a:srgbClr val="2E07B0"/>
              </a:solidFill>
            </a:endParaRPr>
          </a:p>
        </p:txBody>
      </p:sp>
      <p:pic>
        <p:nvPicPr>
          <p:cNvPr id="5" name="Image 7" descr="Une image contenant dessin humoristique, Dessin animé, illustration, texte&#10;&#10;Description générée automatiquement">
            <a:extLst>
              <a:ext uri="{FF2B5EF4-FFF2-40B4-BE49-F238E27FC236}">
                <a16:creationId xmlns:a16="http://schemas.microsoft.com/office/drawing/2014/main" id="{1175EACF-C8EF-EACD-6CEF-1EF3A83BFD5E}"/>
              </a:ext>
            </a:extLst>
          </p:cNvPr>
          <p:cNvPicPr>
            <a:picLocks noChangeAspect="1"/>
          </p:cNvPicPr>
          <p:nvPr/>
        </p:nvPicPr>
        <p:blipFill>
          <a:blip r:embed="rId7"/>
          <a:stretch>
            <a:fillRect/>
          </a:stretch>
        </p:blipFill>
        <p:spPr>
          <a:xfrm>
            <a:off x="841779" y="1532576"/>
            <a:ext cx="1810099" cy="2559958"/>
          </a:xfrm>
          <a:prstGeom prst="rect">
            <a:avLst/>
          </a:prstGeom>
        </p:spPr>
      </p:pic>
      <p:pic>
        <p:nvPicPr>
          <p:cNvPr id="9" name="Image 4" descr="Une image contenant dessin humoristique, illustration, Dessin animé, texte&#10;&#10;Description générée automatiquement">
            <a:extLst>
              <a:ext uri="{FF2B5EF4-FFF2-40B4-BE49-F238E27FC236}">
                <a16:creationId xmlns:a16="http://schemas.microsoft.com/office/drawing/2014/main" id="{5BF97220-9F85-8B05-780D-6EF48B676E9D}"/>
              </a:ext>
            </a:extLst>
          </p:cNvPr>
          <p:cNvPicPr>
            <a:picLocks noChangeAspect="1"/>
          </p:cNvPicPr>
          <p:nvPr/>
        </p:nvPicPr>
        <p:blipFill>
          <a:blip r:embed="rId8"/>
          <a:stretch>
            <a:fillRect/>
          </a:stretch>
        </p:blipFill>
        <p:spPr>
          <a:xfrm>
            <a:off x="1741754" y="3122552"/>
            <a:ext cx="1178384" cy="1651000"/>
          </a:xfrm>
          <a:prstGeom prst="rect">
            <a:avLst/>
          </a:prstGeom>
        </p:spPr>
      </p:pic>
      <p:pic>
        <p:nvPicPr>
          <p:cNvPr id="11" name="Image 6" descr="Une image contenant texte, dessin humoristique, Visage humain, livre&#10;&#10;Description générée automatiquement">
            <a:extLst>
              <a:ext uri="{FF2B5EF4-FFF2-40B4-BE49-F238E27FC236}">
                <a16:creationId xmlns:a16="http://schemas.microsoft.com/office/drawing/2014/main" id="{92A13C5D-4CCA-A2AE-FAC6-A8FD859228AC}"/>
              </a:ext>
            </a:extLst>
          </p:cNvPr>
          <p:cNvPicPr>
            <a:picLocks noChangeAspect="1"/>
          </p:cNvPicPr>
          <p:nvPr/>
        </p:nvPicPr>
        <p:blipFill>
          <a:blip r:embed="rId9"/>
          <a:stretch>
            <a:fillRect/>
          </a:stretch>
        </p:blipFill>
        <p:spPr>
          <a:xfrm>
            <a:off x="2431364" y="1502229"/>
            <a:ext cx="1776406" cy="2554512"/>
          </a:xfrm>
          <a:prstGeom prst="rect">
            <a:avLst/>
          </a:prstGeom>
        </p:spPr>
      </p:pic>
      <p:pic>
        <p:nvPicPr>
          <p:cNvPr id="7" name="Image 3" descr="Une image contenant dessin humoristique, clipart, illustration, Dessin animé&#10;&#10;Description générée automatiquement">
            <a:extLst>
              <a:ext uri="{FF2B5EF4-FFF2-40B4-BE49-F238E27FC236}">
                <a16:creationId xmlns:a16="http://schemas.microsoft.com/office/drawing/2014/main" id="{07095673-574F-D5F4-DA88-7074F9B124EE}"/>
              </a:ext>
            </a:extLst>
          </p:cNvPr>
          <p:cNvPicPr>
            <a:picLocks noChangeAspect="1"/>
          </p:cNvPicPr>
          <p:nvPr/>
        </p:nvPicPr>
        <p:blipFill>
          <a:blip r:embed="rId10"/>
          <a:stretch>
            <a:fillRect/>
          </a:stretch>
        </p:blipFill>
        <p:spPr>
          <a:xfrm>
            <a:off x="3046745" y="3159771"/>
            <a:ext cx="1183145" cy="1654927"/>
          </a:xfrm>
          <a:prstGeom prst="rect">
            <a:avLst/>
          </a:prstGeom>
        </p:spPr>
      </p:pic>
      <p:sp>
        <p:nvSpPr>
          <p:cNvPr id="8" name="ZoneTexte 7">
            <a:extLst>
              <a:ext uri="{FF2B5EF4-FFF2-40B4-BE49-F238E27FC236}">
                <a16:creationId xmlns:a16="http://schemas.microsoft.com/office/drawing/2014/main" id="{C63EB5EA-8397-058B-B863-767D329D419D}"/>
              </a:ext>
            </a:extLst>
          </p:cNvPr>
          <p:cNvSpPr txBox="1"/>
          <p:nvPr/>
        </p:nvSpPr>
        <p:spPr>
          <a:xfrm>
            <a:off x="958293" y="5054260"/>
            <a:ext cx="27432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a:t>Soutenir l'explicitation et l'évaluation</a:t>
            </a:r>
          </a:p>
        </p:txBody>
      </p:sp>
      <p:sp>
        <p:nvSpPr>
          <p:cNvPr id="16" name="Ellipse 15">
            <a:extLst>
              <a:ext uri="{FF2B5EF4-FFF2-40B4-BE49-F238E27FC236}">
                <a16:creationId xmlns:a16="http://schemas.microsoft.com/office/drawing/2014/main" id="{D8A51C9B-2BDD-5CDD-DEBB-A71F6598BCA1}"/>
              </a:ext>
            </a:extLst>
          </p:cNvPr>
          <p:cNvSpPr/>
          <p:nvPr/>
        </p:nvSpPr>
        <p:spPr>
          <a:xfrm>
            <a:off x="700045" y="1471122"/>
            <a:ext cx="1076531" cy="462614"/>
          </a:xfrm>
          <a:prstGeom prst="ellipse">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1768B671-4CD2-907B-814E-5C6B508C5EAE}"/>
              </a:ext>
            </a:extLst>
          </p:cNvPr>
          <p:cNvSpPr/>
          <p:nvPr/>
        </p:nvSpPr>
        <p:spPr>
          <a:xfrm>
            <a:off x="2332901" y="1463864"/>
            <a:ext cx="1076531" cy="462614"/>
          </a:xfrm>
          <a:prstGeom prst="ellipse">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62DD1214-11C2-04C5-1A4C-BAA5F759B0F0}"/>
              </a:ext>
            </a:extLst>
          </p:cNvPr>
          <p:cNvSpPr/>
          <p:nvPr/>
        </p:nvSpPr>
        <p:spPr>
          <a:xfrm>
            <a:off x="6445236" y="2966366"/>
            <a:ext cx="1831273" cy="462614"/>
          </a:xfrm>
          <a:prstGeom prst="ellipse">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5CC4DF67-62DE-379B-1421-8B2E57528967}"/>
              </a:ext>
            </a:extLst>
          </p:cNvPr>
          <p:cNvSpPr/>
          <p:nvPr/>
        </p:nvSpPr>
        <p:spPr>
          <a:xfrm>
            <a:off x="9267170" y="2617885"/>
            <a:ext cx="2595462" cy="642535"/>
          </a:xfrm>
          <a:prstGeom prst="ellipse">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3B06E7EF-FF4D-F525-8A49-825B1497438E}"/>
              </a:ext>
            </a:extLst>
          </p:cNvPr>
          <p:cNvSpPr txBox="1"/>
          <p:nvPr/>
        </p:nvSpPr>
        <p:spPr>
          <a:xfrm>
            <a:off x="4586865" y="5758201"/>
            <a:ext cx="4927598"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a:t>Soutenir l'identification des apprentissages et une trace des critères de production et d'évaluation</a:t>
            </a:r>
          </a:p>
        </p:txBody>
      </p:sp>
    </p:spTree>
    <p:custDataLst>
      <p:tags r:id="rId1"/>
    </p:custDataLst>
    <p:extLst>
      <p:ext uri="{BB962C8B-B14F-4D97-AF65-F5344CB8AC3E}">
        <p14:creationId xmlns:p14="http://schemas.microsoft.com/office/powerpoint/2010/main" val="3834282757"/>
      </p:ext>
    </p:extLst>
  </p:cSld>
  <p:clrMapOvr>
    <a:masterClrMapping/>
  </p:clrMapOvr>
  <mc:AlternateContent xmlns:mc="http://schemas.openxmlformats.org/markup-compatibility/2006" xmlns:p14="http://schemas.microsoft.com/office/powerpoint/2010/main">
    <mc:Choice Requires="p14">
      <p:transition spd="slow" p14:dur="2000" advTm="24810"/>
    </mc:Choice>
    <mc:Fallback xmlns="">
      <p:transition spd="slow" advTm="2481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Classe CM1 A | À vos micros ! Prêt, parlez !">
            <a:extLst>
              <a:ext uri="{FF2B5EF4-FFF2-40B4-BE49-F238E27FC236}">
                <a16:creationId xmlns:a16="http://schemas.microsoft.com/office/drawing/2014/main" id="{69123ED2-D0B9-8A9C-00F2-5A56C6E5F457}"/>
              </a:ext>
            </a:extLst>
          </p:cNvPr>
          <p:cNvPicPr>
            <a:picLocks noGrp="1" noChangeAspect="1"/>
          </p:cNvPicPr>
          <p:nvPr>
            <p:ph idx="1"/>
          </p:nvPr>
        </p:nvPicPr>
        <p:blipFill>
          <a:blip r:embed="rId3"/>
          <a:stretch>
            <a:fillRect/>
          </a:stretch>
        </p:blipFill>
        <p:spPr>
          <a:xfrm>
            <a:off x="3310466" y="643466"/>
            <a:ext cx="5571067" cy="5571067"/>
          </a:xfrm>
          <a:prstGeom prst="rect">
            <a:avLst/>
          </a:prstGeom>
        </p:spPr>
      </p:pic>
    </p:spTree>
    <p:extLst>
      <p:ext uri="{BB962C8B-B14F-4D97-AF65-F5344CB8AC3E}">
        <p14:creationId xmlns:p14="http://schemas.microsoft.com/office/powerpoint/2010/main" val="690659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3B4203-EECA-69B1-DEFE-F2A645BD0530}"/>
              </a:ext>
            </a:extLst>
          </p:cNvPr>
          <p:cNvSpPr>
            <a:spLocks noGrp="1"/>
          </p:cNvSpPr>
          <p:nvPr>
            <p:ph type="title"/>
          </p:nvPr>
        </p:nvSpPr>
        <p:spPr/>
        <p:txBody>
          <a:bodyPr/>
          <a:lstStyle/>
          <a:p>
            <a:r>
              <a:rPr lang="fr-CH" sz="4000" b="1">
                <a:solidFill>
                  <a:srgbClr val="2E07B0"/>
                </a:solidFill>
              </a:rPr>
              <a:t>Une production finale </a:t>
            </a:r>
            <a:endParaRPr lang="fr-FR"/>
          </a:p>
        </p:txBody>
      </p:sp>
      <p:sp>
        <p:nvSpPr>
          <p:cNvPr id="3" name="Espace réservé du contenu 2">
            <a:extLst>
              <a:ext uri="{FF2B5EF4-FFF2-40B4-BE49-F238E27FC236}">
                <a16:creationId xmlns:a16="http://schemas.microsoft.com/office/drawing/2014/main" id="{416F60F5-2C6C-B737-99A7-34FF2157AFEC}"/>
              </a:ext>
            </a:extLst>
          </p:cNvPr>
          <p:cNvSpPr>
            <a:spLocks noGrp="1"/>
          </p:cNvSpPr>
          <p:nvPr>
            <p:ph idx="1"/>
          </p:nvPr>
        </p:nvSpPr>
        <p:spPr>
          <a:xfrm>
            <a:off x="838200" y="2173968"/>
            <a:ext cx="10515600" cy="4351338"/>
          </a:xfrm>
        </p:spPr>
        <p:txBody>
          <a:bodyPr vert="horz" lIns="91440" tIns="45720" rIns="91440" bIns="45720" rtlCol="0" anchor="t">
            <a:normAutofit/>
          </a:bodyPr>
          <a:lstStyle/>
          <a:p>
            <a:endParaRPr lang="fr-FR"/>
          </a:p>
          <a:p>
            <a:r>
              <a:rPr lang="fr-FR"/>
              <a:t>Une anecdote type à la fin du temps d'enseignement</a:t>
            </a:r>
          </a:p>
        </p:txBody>
      </p:sp>
      <p:sp>
        <p:nvSpPr>
          <p:cNvPr id="4" name="Bulle narrative : rectangle à coins arrondis 3">
            <a:extLst>
              <a:ext uri="{FF2B5EF4-FFF2-40B4-BE49-F238E27FC236}">
                <a16:creationId xmlns:a16="http://schemas.microsoft.com/office/drawing/2014/main" id="{2BECEAF8-2093-20D4-B8A6-3858FDA1C966}"/>
              </a:ext>
            </a:extLst>
          </p:cNvPr>
          <p:cNvSpPr/>
          <p:nvPr/>
        </p:nvSpPr>
        <p:spPr>
          <a:xfrm>
            <a:off x="3590366" y="3654870"/>
            <a:ext cx="7748204" cy="1697059"/>
          </a:xfrm>
          <a:prstGeom prst="wedgeRoundRect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fr-CH" sz="2400" b="1">
              <a:solidFill>
                <a:srgbClr val="2E07B0"/>
              </a:solidFill>
              <a:latin typeface="Aptos Display"/>
            </a:endParaRPr>
          </a:p>
          <a:p>
            <a:r>
              <a:rPr lang="fr-CH" sz="2400" b="1">
                <a:solidFill>
                  <a:srgbClr val="00B050"/>
                </a:solidFill>
                <a:latin typeface="Aptos Display"/>
              </a:rPr>
              <a:t>Selon vous : </a:t>
            </a:r>
          </a:p>
          <a:p>
            <a:pPr algn="ctr"/>
            <a:r>
              <a:rPr lang="fr-CH" sz="2400" b="1">
                <a:solidFill>
                  <a:srgbClr val="2E07B0"/>
                </a:solidFill>
                <a:latin typeface="Aptos Display"/>
              </a:rPr>
              <a:t>Quelles activités se sont construites ?</a:t>
            </a:r>
            <a:endParaRPr lang="fr-CH">
              <a:solidFill>
                <a:srgbClr val="FFFFFF"/>
              </a:solidFill>
              <a:latin typeface="Aptos" panose="02110004020202020204"/>
            </a:endParaRPr>
          </a:p>
          <a:p>
            <a:pPr algn="ctr"/>
            <a:r>
              <a:rPr lang="fr-CH" sz="2400" b="1">
                <a:solidFill>
                  <a:srgbClr val="2E07B0"/>
                </a:solidFill>
                <a:latin typeface="Aptos Display"/>
              </a:rPr>
              <a:t>Quels critères ?</a:t>
            </a:r>
            <a:endParaRPr lang="fr-CH">
              <a:solidFill>
                <a:srgbClr val="FFFFFF"/>
              </a:solidFill>
              <a:latin typeface="Aptos" panose="02110004020202020204"/>
            </a:endParaRPr>
          </a:p>
          <a:p>
            <a:pPr algn="ctr"/>
            <a:r>
              <a:rPr lang="fr-CH" sz="2400" b="1">
                <a:solidFill>
                  <a:srgbClr val="2E07B0"/>
                </a:solidFill>
                <a:latin typeface="Aptos Display"/>
              </a:rPr>
              <a:t>Quels outils d'évaluation pour soutenir l'apprentissage ?</a:t>
            </a:r>
            <a:endParaRPr lang="fr-CH"/>
          </a:p>
          <a:p>
            <a:pPr algn="ctr"/>
            <a:endParaRPr lang="fr-CH" sz="2400" b="1">
              <a:solidFill>
                <a:srgbClr val="2E07B0"/>
              </a:solidFill>
              <a:latin typeface="Aptos Display"/>
            </a:endParaRPr>
          </a:p>
        </p:txBody>
      </p:sp>
      <p:pic>
        <p:nvPicPr>
          <p:cNvPr id="7" name="Kylian">
            <a:hlinkClick r:id="" action="ppaction://media"/>
            <a:extLst>
              <a:ext uri="{FF2B5EF4-FFF2-40B4-BE49-F238E27FC236}">
                <a16:creationId xmlns:a16="http://schemas.microsoft.com/office/drawing/2014/main" id="{4F0FB388-8DB7-C19C-53BB-EDAF40F4A6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12503" y="2663812"/>
            <a:ext cx="487363" cy="487362"/>
          </a:xfrm>
          <a:prstGeom prst="rect">
            <a:avLst/>
          </a:prstGeom>
        </p:spPr>
      </p:pic>
      <p:pic>
        <p:nvPicPr>
          <p:cNvPr id="5" name="Image 4" descr="Une image contenant objets en métal, outil, levier, Pièce auto&#10;&#10;Le contenu généré par l’IA peut être incorrect.">
            <a:extLst>
              <a:ext uri="{FF2B5EF4-FFF2-40B4-BE49-F238E27FC236}">
                <a16:creationId xmlns:a16="http://schemas.microsoft.com/office/drawing/2014/main" id="{9A15275C-081D-3256-5F28-6F39CE1ADF91}"/>
              </a:ext>
            </a:extLst>
          </p:cNvPr>
          <p:cNvPicPr>
            <a:picLocks noChangeAspect="1"/>
          </p:cNvPicPr>
          <p:nvPr/>
        </p:nvPicPr>
        <p:blipFill>
          <a:blip r:embed="rId6"/>
          <a:stretch>
            <a:fillRect/>
          </a:stretch>
        </p:blipFill>
        <p:spPr>
          <a:xfrm>
            <a:off x="7904011" y="362857"/>
            <a:ext cx="2842835" cy="1973944"/>
          </a:xfrm>
          <a:prstGeom prst="rect">
            <a:avLst/>
          </a:prstGeom>
        </p:spPr>
      </p:pic>
    </p:spTree>
    <p:extLst>
      <p:ext uri="{BB962C8B-B14F-4D97-AF65-F5344CB8AC3E}">
        <p14:creationId xmlns:p14="http://schemas.microsoft.com/office/powerpoint/2010/main" val="395074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6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C9CEB-20A2-EB59-BDB9-97E09A8935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4BEBBBC-50D4-6581-5BF2-21341ECA42D9}"/>
              </a:ext>
            </a:extLst>
          </p:cNvPr>
          <p:cNvSpPr>
            <a:spLocks noGrp="1"/>
          </p:cNvSpPr>
          <p:nvPr>
            <p:ph type="title"/>
          </p:nvPr>
        </p:nvSpPr>
        <p:spPr/>
        <p:txBody>
          <a:bodyPr>
            <a:normAutofit/>
          </a:bodyPr>
          <a:lstStyle/>
          <a:p>
            <a:r>
              <a:rPr lang="fr-CH" sz="4000" b="1">
                <a:solidFill>
                  <a:srgbClr val="2E07B0"/>
                </a:solidFill>
              </a:rPr>
              <a:t>L’anecdote en classe de 3-4H</a:t>
            </a:r>
          </a:p>
        </p:txBody>
      </p:sp>
      <p:graphicFrame>
        <p:nvGraphicFramePr>
          <p:cNvPr id="4" name="Espace réservé du contenu 3">
            <a:extLst>
              <a:ext uri="{FF2B5EF4-FFF2-40B4-BE49-F238E27FC236}">
                <a16:creationId xmlns:a16="http://schemas.microsoft.com/office/drawing/2014/main" id="{F1F65DC3-1371-C1DB-7743-2D30608FA093}"/>
              </a:ext>
            </a:extLst>
          </p:cNvPr>
          <p:cNvGraphicFramePr>
            <a:graphicFrameLocks noGrp="1"/>
          </p:cNvGraphicFramePr>
          <p:nvPr>
            <p:ph idx="1"/>
          </p:nvPr>
        </p:nvGraphicFramePr>
        <p:xfrm>
          <a:off x="947057" y="1934482"/>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lèche : droite 4">
            <a:extLst>
              <a:ext uri="{FF2B5EF4-FFF2-40B4-BE49-F238E27FC236}">
                <a16:creationId xmlns:a16="http://schemas.microsoft.com/office/drawing/2014/main" id="{8926F306-4657-EB2D-A91F-77AFA6CB4ACA}"/>
              </a:ext>
            </a:extLst>
          </p:cNvPr>
          <p:cNvSpPr/>
          <p:nvPr/>
        </p:nvSpPr>
        <p:spPr>
          <a:xfrm>
            <a:off x="949569" y="5679831"/>
            <a:ext cx="10322169" cy="175846"/>
          </a:xfrm>
          <a:prstGeom prst="rightArrow">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232356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6D1B2C-2CDE-67D7-76ED-B2957F11777E}"/>
              </a:ext>
            </a:extLst>
          </p:cNvPr>
          <p:cNvSpPr>
            <a:spLocks noGrp="1"/>
          </p:cNvSpPr>
          <p:nvPr>
            <p:ph type="title"/>
          </p:nvPr>
        </p:nvSpPr>
        <p:spPr/>
        <p:txBody>
          <a:bodyPr>
            <a:normAutofit/>
          </a:bodyPr>
          <a:lstStyle/>
          <a:p>
            <a:r>
              <a:rPr lang="fr-CH" sz="4000" b="1">
                <a:solidFill>
                  <a:srgbClr val="2E07B0"/>
                </a:solidFill>
              </a:rPr>
              <a:t>Outils du MER</a:t>
            </a:r>
          </a:p>
        </p:txBody>
      </p:sp>
      <p:pic>
        <p:nvPicPr>
          <p:cNvPr id="7" name="Image 6">
            <a:extLst>
              <a:ext uri="{FF2B5EF4-FFF2-40B4-BE49-F238E27FC236}">
                <a16:creationId xmlns:a16="http://schemas.microsoft.com/office/drawing/2014/main" id="{9D727137-DB11-706F-234C-A1EC5BC05E54}"/>
              </a:ext>
            </a:extLst>
          </p:cNvPr>
          <p:cNvPicPr>
            <a:picLocks noChangeAspect="1"/>
          </p:cNvPicPr>
          <p:nvPr/>
        </p:nvPicPr>
        <p:blipFill>
          <a:blip r:embed="rId3"/>
          <a:stretch>
            <a:fillRect/>
          </a:stretch>
        </p:blipFill>
        <p:spPr>
          <a:xfrm>
            <a:off x="697639" y="4408709"/>
            <a:ext cx="3885936" cy="2241540"/>
          </a:xfrm>
          <a:prstGeom prst="rect">
            <a:avLst/>
          </a:prstGeom>
        </p:spPr>
      </p:pic>
      <p:pic>
        <p:nvPicPr>
          <p:cNvPr id="1026" name="Picture 2" descr="Fleche video : 10 mille images vectorielles de stock et ...">
            <a:extLst>
              <a:ext uri="{FF2B5EF4-FFF2-40B4-BE49-F238E27FC236}">
                <a16:creationId xmlns:a16="http://schemas.microsoft.com/office/drawing/2014/main" id="{70E36996-F9BB-99F5-624E-A96A4FC3E0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6061319"/>
            <a:ext cx="516706" cy="486312"/>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FAC2294A-B1A1-72DE-4756-6E7194345745}"/>
              </a:ext>
            </a:extLst>
          </p:cNvPr>
          <p:cNvPicPr>
            <a:picLocks noChangeAspect="1"/>
          </p:cNvPicPr>
          <p:nvPr/>
        </p:nvPicPr>
        <p:blipFill>
          <a:blip r:embed="rId5"/>
          <a:stretch>
            <a:fillRect/>
          </a:stretch>
        </p:blipFill>
        <p:spPr>
          <a:xfrm>
            <a:off x="624840" y="2795860"/>
            <a:ext cx="3101609" cy="769687"/>
          </a:xfrm>
          <a:prstGeom prst="rect">
            <a:avLst/>
          </a:prstGeom>
        </p:spPr>
      </p:pic>
      <p:pic>
        <p:nvPicPr>
          <p:cNvPr id="16" name="Espace réservé du contenu 15">
            <a:extLst>
              <a:ext uri="{FF2B5EF4-FFF2-40B4-BE49-F238E27FC236}">
                <a16:creationId xmlns:a16="http://schemas.microsoft.com/office/drawing/2014/main" id="{6042FE0B-FD44-3098-11FC-62C82DA54360}"/>
              </a:ext>
            </a:extLst>
          </p:cNvPr>
          <p:cNvPicPr>
            <a:picLocks noGrp="1" noChangeAspect="1"/>
          </p:cNvPicPr>
          <p:nvPr>
            <p:ph idx="1"/>
          </p:nvPr>
        </p:nvPicPr>
        <p:blipFill>
          <a:blip r:embed="rId6"/>
          <a:stretch>
            <a:fillRect/>
          </a:stretch>
        </p:blipFill>
        <p:spPr>
          <a:xfrm>
            <a:off x="5092689" y="3951938"/>
            <a:ext cx="3568861" cy="2540937"/>
          </a:xfrm>
          <a:prstGeom prst="rect">
            <a:avLst/>
          </a:prstGeom>
        </p:spPr>
      </p:pic>
      <p:sp>
        <p:nvSpPr>
          <p:cNvPr id="17" name="ZoneTexte 16">
            <a:extLst>
              <a:ext uri="{FF2B5EF4-FFF2-40B4-BE49-F238E27FC236}">
                <a16:creationId xmlns:a16="http://schemas.microsoft.com/office/drawing/2014/main" id="{9740528A-81B2-E327-6406-1BBE6F8BF4BE}"/>
              </a:ext>
            </a:extLst>
          </p:cNvPr>
          <p:cNvSpPr txBox="1"/>
          <p:nvPr/>
        </p:nvSpPr>
        <p:spPr>
          <a:xfrm>
            <a:off x="858105" y="4006221"/>
            <a:ext cx="1782502" cy="369332"/>
          </a:xfrm>
          <a:prstGeom prst="rect">
            <a:avLst/>
          </a:prstGeom>
          <a:noFill/>
        </p:spPr>
        <p:txBody>
          <a:bodyPr wrap="square" rtlCol="0">
            <a:spAutoFit/>
          </a:bodyPr>
          <a:lstStyle/>
          <a:p>
            <a:r>
              <a:rPr lang="fr-CH" b="1"/>
              <a:t>5 vidéos</a:t>
            </a:r>
          </a:p>
        </p:txBody>
      </p:sp>
      <p:sp>
        <p:nvSpPr>
          <p:cNvPr id="18" name="ZoneTexte 17">
            <a:extLst>
              <a:ext uri="{FF2B5EF4-FFF2-40B4-BE49-F238E27FC236}">
                <a16:creationId xmlns:a16="http://schemas.microsoft.com/office/drawing/2014/main" id="{BDB0ABE0-5F82-B377-AFDD-B99DE3392F91}"/>
              </a:ext>
            </a:extLst>
          </p:cNvPr>
          <p:cNvSpPr txBox="1"/>
          <p:nvPr/>
        </p:nvSpPr>
        <p:spPr>
          <a:xfrm>
            <a:off x="5092689" y="3429000"/>
            <a:ext cx="3061912" cy="369332"/>
          </a:xfrm>
          <a:prstGeom prst="rect">
            <a:avLst/>
          </a:prstGeom>
          <a:noFill/>
        </p:spPr>
        <p:txBody>
          <a:bodyPr wrap="square" rtlCol="0">
            <a:spAutoFit/>
          </a:bodyPr>
          <a:lstStyle/>
          <a:p>
            <a:r>
              <a:rPr lang="fr-CH" b="1"/>
              <a:t>Des images à raconter</a:t>
            </a:r>
          </a:p>
        </p:txBody>
      </p:sp>
      <p:sp>
        <p:nvSpPr>
          <p:cNvPr id="19" name="ZoneTexte 18">
            <a:extLst>
              <a:ext uri="{FF2B5EF4-FFF2-40B4-BE49-F238E27FC236}">
                <a16:creationId xmlns:a16="http://schemas.microsoft.com/office/drawing/2014/main" id="{52C9950A-E104-DE2F-6496-0FB1266173FD}"/>
              </a:ext>
            </a:extLst>
          </p:cNvPr>
          <p:cNvSpPr txBox="1"/>
          <p:nvPr/>
        </p:nvSpPr>
        <p:spPr>
          <a:xfrm>
            <a:off x="838200" y="2353611"/>
            <a:ext cx="2372360" cy="369332"/>
          </a:xfrm>
          <a:prstGeom prst="rect">
            <a:avLst/>
          </a:prstGeom>
          <a:noFill/>
        </p:spPr>
        <p:txBody>
          <a:bodyPr wrap="square" rtlCol="0">
            <a:spAutoFit/>
          </a:bodyPr>
          <a:lstStyle/>
          <a:p>
            <a:r>
              <a:rPr lang="fr-CH" b="1"/>
              <a:t>De nombreux audios</a:t>
            </a:r>
          </a:p>
        </p:txBody>
      </p:sp>
      <p:pic>
        <p:nvPicPr>
          <p:cNvPr id="3" name="Image 2">
            <a:extLst>
              <a:ext uri="{FF2B5EF4-FFF2-40B4-BE49-F238E27FC236}">
                <a16:creationId xmlns:a16="http://schemas.microsoft.com/office/drawing/2014/main" id="{B518974E-B4DC-1ECC-9C94-835C9D7F4B10}"/>
              </a:ext>
            </a:extLst>
          </p:cNvPr>
          <p:cNvPicPr>
            <a:picLocks noChangeAspect="1"/>
          </p:cNvPicPr>
          <p:nvPr/>
        </p:nvPicPr>
        <p:blipFill>
          <a:blip r:embed="rId7"/>
          <a:stretch>
            <a:fillRect/>
          </a:stretch>
        </p:blipFill>
        <p:spPr>
          <a:xfrm>
            <a:off x="9170664" y="3218894"/>
            <a:ext cx="2396495" cy="3328737"/>
          </a:xfrm>
          <a:prstGeom prst="rect">
            <a:avLst/>
          </a:prstGeom>
          <a:ln>
            <a:solidFill>
              <a:schemeClr val="tx1"/>
            </a:solidFill>
          </a:ln>
        </p:spPr>
      </p:pic>
      <p:sp>
        <p:nvSpPr>
          <p:cNvPr id="4" name="ZoneTexte 3">
            <a:extLst>
              <a:ext uri="{FF2B5EF4-FFF2-40B4-BE49-F238E27FC236}">
                <a16:creationId xmlns:a16="http://schemas.microsoft.com/office/drawing/2014/main" id="{890E7E1D-6F42-59BC-EFBC-836CEED3C513}"/>
              </a:ext>
            </a:extLst>
          </p:cNvPr>
          <p:cNvSpPr txBox="1"/>
          <p:nvPr/>
        </p:nvSpPr>
        <p:spPr>
          <a:xfrm>
            <a:off x="9170663" y="2611194"/>
            <a:ext cx="2396495" cy="369332"/>
          </a:xfrm>
          <a:prstGeom prst="rect">
            <a:avLst/>
          </a:prstGeom>
          <a:noFill/>
        </p:spPr>
        <p:txBody>
          <a:bodyPr wrap="square" rtlCol="0">
            <a:spAutoFit/>
          </a:bodyPr>
          <a:lstStyle/>
          <a:p>
            <a:r>
              <a:rPr lang="fr-CH" b="1"/>
              <a:t>Des fiches d’exercice</a:t>
            </a:r>
          </a:p>
        </p:txBody>
      </p:sp>
    </p:spTree>
    <p:extLst>
      <p:ext uri="{BB962C8B-B14F-4D97-AF65-F5344CB8AC3E}">
        <p14:creationId xmlns:p14="http://schemas.microsoft.com/office/powerpoint/2010/main" val="3676458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D3636-5E5E-3BB0-A458-1E5A2C7A20E8}"/>
            </a:ext>
          </a:extLst>
        </p:cNvPr>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5D7DC549-B7CC-2E93-6E70-F29AE339EF78}"/>
              </a:ext>
            </a:extLst>
          </p:cNvPr>
          <p:cNvGraphicFramePr>
            <a:graphicFrameLocks noGrp="1"/>
          </p:cNvGraphicFramePr>
          <p:nvPr>
            <p:ph idx="1"/>
            <p:extLst>
              <p:ext uri="{D42A27DB-BD31-4B8C-83A1-F6EECF244321}">
                <p14:modId xmlns:p14="http://schemas.microsoft.com/office/powerpoint/2010/main" val="593507535"/>
              </p:ext>
            </p:extLst>
          </p:nvPr>
        </p:nvGraphicFramePr>
        <p:xfrm>
          <a:off x="1213895" y="329404"/>
          <a:ext cx="9764210" cy="767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a:extLst>
              <a:ext uri="{FF2B5EF4-FFF2-40B4-BE49-F238E27FC236}">
                <a16:creationId xmlns:a16="http://schemas.microsoft.com/office/drawing/2014/main" id="{CC608162-7484-9089-6B9E-B54826F3A8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63301" y="1379547"/>
            <a:ext cx="6865398" cy="5149049"/>
          </a:xfrm>
          <a:prstGeom prst="rect">
            <a:avLst/>
          </a:prstGeom>
        </p:spPr>
      </p:pic>
      <p:sp>
        <p:nvSpPr>
          <p:cNvPr id="5" name="Flèche : haut 4">
            <a:extLst>
              <a:ext uri="{FF2B5EF4-FFF2-40B4-BE49-F238E27FC236}">
                <a16:creationId xmlns:a16="http://schemas.microsoft.com/office/drawing/2014/main" id="{9F3F1C44-D201-1BC5-FFDD-ACC401F9244F}"/>
              </a:ext>
            </a:extLst>
          </p:cNvPr>
          <p:cNvSpPr/>
          <p:nvPr/>
        </p:nvSpPr>
        <p:spPr>
          <a:xfrm>
            <a:off x="1828799" y="922462"/>
            <a:ext cx="727969" cy="767103"/>
          </a:xfrm>
          <a:prstGeom prs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CH"/>
          </a:p>
        </p:txBody>
      </p:sp>
      <p:sp>
        <p:nvSpPr>
          <p:cNvPr id="7" name="Bulle narrative : rectangle à coins arrondis 6">
            <a:extLst>
              <a:ext uri="{FF2B5EF4-FFF2-40B4-BE49-F238E27FC236}">
                <a16:creationId xmlns:a16="http://schemas.microsoft.com/office/drawing/2014/main" id="{D140E639-C1B8-5E06-99D1-C4BD84507F6B}"/>
              </a:ext>
            </a:extLst>
          </p:cNvPr>
          <p:cNvSpPr/>
          <p:nvPr/>
        </p:nvSpPr>
        <p:spPr>
          <a:xfrm rot="1020000">
            <a:off x="9063513" y="1717110"/>
            <a:ext cx="2757713" cy="2971217"/>
          </a:xfrm>
          <a:prstGeom prst="wedgeRoundRect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H" sz="2400" b="1">
                <a:solidFill>
                  <a:srgbClr val="2E07B0"/>
                </a:solidFill>
                <a:latin typeface="Aptos Display"/>
              </a:rPr>
              <a:t>Identifier et expliciter les caractéristiques d'une anecdote</a:t>
            </a:r>
            <a:endParaRPr lang="fr-FR"/>
          </a:p>
        </p:txBody>
      </p:sp>
    </p:spTree>
    <p:extLst>
      <p:ext uri="{BB962C8B-B14F-4D97-AF65-F5344CB8AC3E}">
        <p14:creationId xmlns:p14="http://schemas.microsoft.com/office/powerpoint/2010/main" val="38019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DDCB0-29D6-1318-F77D-18CCF8F64559}"/>
            </a:ext>
          </a:extLst>
        </p:cNvPr>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E76E2646-2B0B-B9DA-CDAD-8D1D92784F0E}"/>
              </a:ext>
            </a:extLst>
          </p:cNvPr>
          <p:cNvGraphicFramePr>
            <a:graphicFrameLocks noGrp="1"/>
          </p:cNvGraphicFramePr>
          <p:nvPr>
            <p:ph idx="1"/>
          </p:nvPr>
        </p:nvGraphicFramePr>
        <p:xfrm>
          <a:off x="1213895" y="329404"/>
          <a:ext cx="9764210" cy="7671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Flèche : haut 2">
            <a:extLst>
              <a:ext uri="{FF2B5EF4-FFF2-40B4-BE49-F238E27FC236}">
                <a16:creationId xmlns:a16="http://schemas.microsoft.com/office/drawing/2014/main" id="{32E1B665-66C0-C2AD-423A-30D121D91223}"/>
              </a:ext>
            </a:extLst>
          </p:cNvPr>
          <p:cNvSpPr/>
          <p:nvPr/>
        </p:nvSpPr>
        <p:spPr>
          <a:xfrm>
            <a:off x="4403323" y="949095"/>
            <a:ext cx="727969" cy="767103"/>
          </a:xfrm>
          <a:prstGeom prs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CH"/>
          </a:p>
        </p:txBody>
      </p:sp>
      <p:pic>
        <p:nvPicPr>
          <p:cNvPr id="6" name="Image 5">
            <a:extLst>
              <a:ext uri="{FF2B5EF4-FFF2-40B4-BE49-F238E27FC236}">
                <a16:creationId xmlns:a16="http://schemas.microsoft.com/office/drawing/2014/main" id="{0DF56F3A-3F16-207D-FCD9-C3647C48DD05}"/>
              </a:ext>
            </a:extLst>
          </p:cNvPr>
          <p:cNvPicPr>
            <a:picLocks noChangeAspect="1"/>
          </p:cNvPicPr>
          <p:nvPr/>
        </p:nvPicPr>
        <p:blipFill>
          <a:blip r:embed="rId9">
            <a:extLst>
              <a:ext uri="{28A0092B-C50C-407E-A947-70E740481C1C}">
                <a14:useLocalDpi xmlns:a14="http://schemas.microsoft.com/office/drawing/2010/main" val="0"/>
              </a:ext>
            </a:extLst>
          </a:blip>
          <a:srcRect l="7897" t="4203" r="30097" b="3974"/>
          <a:stretch>
            <a:fillRect/>
          </a:stretch>
        </p:blipFill>
        <p:spPr>
          <a:xfrm rot="5400000">
            <a:off x="1605235" y="1824292"/>
            <a:ext cx="4252404" cy="4722921"/>
          </a:xfrm>
          <a:prstGeom prst="rect">
            <a:avLst/>
          </a:prstGeom>
        </p:spPr>
      </p:pic>
      <p:pic>
        <p:nvPicPr>
          <p:cNvPr id="8" name="Image 7">
            <a:extLst>
              <a:ext uri="{FF2B5EF4-FFF2-40B4-BE49-F238E27FC236}">
                <a16:creationId xmlns:a16="http://schemas.microsoft.com/office/drawing/2014/main" id="{69389CC7-6EA0-1F2E-6787-B125C538EB43}"/>
              </a:ext>
            </a:extLst>
          </p:cNvPr>
          <p:cNvPicPr>
            <a:picLocks noChangeAspect="1"/>
          </p:cNvPicPr>
          <p:nvPr/>
        </p:nvPicPr>
        <p:blipFill>
          <a:blip r:embed="rId10">
            <a:extLst>
              <a:ext uri="{28A0092B-C50C-407E-A947-70E740481C1C}">
                <a14:useLocalDpi xmlns:a14="http://schemas.microsoft.com/office/drawing/2010/main" val="0"/>
              </a:ext>
            </a:extLst>
          </a:blip>
          <a:srcRect l="1424" t="10073" r="8739" b="5700"/>
          <a:stretch>
            <a:fillRect/>
          </a:stretch>
        </p:blipFill>
        <p:spPr>
          <a:xfrm rot="5400000">
            <a:off x="5758885" y="2017140"/>
            <a:ext cx="5461637" cy="3840458"/>
          </a:xfrm>
          <a:prstGeom prst="rect">
            <a:avLst/>
          </a:prstGeom>
        </p:spPr>
      </p:pic>
      <p:sp>
        <p:nvSpPr>
          <p:cNvPr id="5" name="Bulle narrative : rectangle à coins arrondis 4">
            <a:extLst>
              <a:ext uri="{FF2B5EF4-FFF2-40B4-BE49-F238E27FC236}">
                <a16:creationId xmlns:a16="http://schemas.microsoft.com/office/drawing/2014/main" id="{8BBB722A-9879-B217-40D2-272E7583C837}"/>
              </a:ext>
            </a:extLst>
          </p:cNvPr>
          <p:cNvSpPr/>
          <p:nvPr/>
        </p:nvSpPr>
        <p:spPr>
          <a:xfrm rot="960000">
            <a:off x="9981486" y="2776756"/>
            <a:ext cx="2213428" cy="2172932"/>
          </a:xfrm>
          <a:prstGeom prst="wedgeRoundRect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H" sz="2400" b="1">
                <a:solidFill>
                  <a:srgbClr val="2E07B0"/>
                </a:solidFill>
                <a:latin typeface="Aptos Display"/>
              </a:rPr>
              <a:t>Les critères s'affinent à mesure des analyses communes </a:t>
            </a:r>
          </a:p>
        </p:txBody>
      </p:sp>
    </p:spTree>
    <p:extLst>
      <p:ext uri="{BB962C8B-B14F-4D97-AF65-F5344CB8AC3E}">
        <p14:creationId xmlns:p14="http://schemas.microsoft.com/office/powerpoint/2010/main" val="286176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C01921-46F0-8CFE-B871-D636A2D58191}"/>
              </a:ext>
            </a:extLst>
          </p:cNvPr>
          <p:cNvSpPr>
            <a:spLocks noGrp="1"/>
          </p:cNvSpPr>
          <p:nvPr>
            <p:ph type="title"/>
          </p:nvPr>
        </p:nvSpPr>
        <p:spPr/>
        <p:txBody>
          <a:bodyPr>
            <a:normAutofit/>
          </a:bodyPr>
          <a:lstStyle/>
          <a:p>
            <a:r>
              <a:rPr lang="fr-CH" sz="4000" b="1">
                <a:solidFill>
                  <a:srgbClr val="2E07B0"/>
                </a:solidFill>
              </a:rPr>
              <a:t>Analyse d’une trace d’élève </a:t>
            </a:r>
          </a:p>
        </p:txBody>
      </p:sp>
      <p:sp>
        <p:nvSpPr>
          <p:cNvPr id="3" name="Espace réservé du contenu 2">
            <a:extLst>
              <a:ext uri="{FF2B5EF4-FFF2-40B4-BE49-F238E27FC236}">
                <a16:creationId xmlns:a16="http://schemas.microsoft.com/office/drawing/2014/main" id="{B998A14D-89CC-D3E0-8843-59ED6AB554D1}"/>
              </a:ext>
            </a:extLst>
          </p:cNvPr>
          <p:cNvSpPr>
            <a:spLocks noGrp="1"/>
          </p:cNvSpPr>
          <p:nvPr>
            <p:ph idx="1"/>
          </p:nvPr>
        </p:nvSpPr>
        <p:spPr/>
        <p:txBody>
          <a:bodyPr vert="horz" lIns="91440" tIns="45720" rIns="91440" bIns="45720" rtlCol="0" anchor="t">
            <a:normAutofit/>
          </a:bodyPr>
          <a:lstStyle/>
          <a:p>
            <a:r>
              <a:rPr lang="fr-CH"/>
              <a:t>Audio Robin lors de la </a:t>
            </a:r>
            <a:r>
              <a:rPr lang="fr-CH" err="1"/>
              <a:t>comp</a:t>
            </a:r>
            <a:r>
              <a:rPr lang="fr-CH"/>
              <a:t> de l’oral «A ce propos 2»</a:t>
            </a:r>
          </a:p>
          <a:p>
            <a:endParaRPr lang="fr-CH"/>
          </a:p>
          <a:p>
            <a:pPr marL="0" indent="0">
              <a:buNone/>
            </a:pPr>
            <a:endParaRPr lang="fr-CH"/>
          </a:p>
          <a:p>
            <a:r>
              <a:rPr lang="fr-CH" b="1"/>
              <a:t>Audio de Robin lors de la prod de l’oral «Au fond du coffre…»</a:t>
            </a:r>
          </a:p>
          <a:p>
            <a:endParaRPr lang="fr-CH"/>
          </a:p>
          <a:p>
            <a:endParaRPr lang="fr-CH"/>
          </a:p>
          <a:p>
            <a:r>
              <a:rPr lang="fr-CH" b="1"/>
              <a:t>Audio de Robin retour des pairs</a:t>
            </a:r>
          </a:p>
          <a:p>
            <a:endParaRPr lang="fr-CH"/>
          </a:p>
          <a:p>
            <a:pPr marL="0" indent="0">
              <a:buNone/>
            </a:pPr>
            <a:endParaRPr lang="fr-CH"/>
          </a:p>
          <a:p>
            <a:pPr marL="0" indent="0">
              <a:buNone/>
            </a:pPr>
            <a:endParaRPr lang="fr-CH" i="1"/>
          </a:p>
          <a:p>
            <a:endParaRPr lang="fr-CH"/>
          </a:p>
        </p:txBody>
      </p:sp>
      <p:pic>
        <p:nvPicPr>
          <p:cNvPr id="4" name="Robin_A ce propos 2_comp de l'oral">
            <a:hlinkClick r:id="" action="ppaction://media"/>
            <a:extLst>
              <a:ext uri="{FF2B5EF4-FFF2-40B4-BE49-F238E27FC236}">
                <a16:creationId xmlns:a16="http://schemas.microsoft.com/office/drawing/2014/main" id="{FF5EC40C-FEAA-BC3A-B117-6767D79FCF0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476221" y="1825625"/>
            <a:ext cx="487362" cy="487363"/>
          </a:xfrm>
          <a:prstGeom prst="rect">
            <a:avLst/>
          </a:prstGeom>
        </p:spPr>
      </p:pic>
      <p:pic>
        <p:nvPicPr>
          <p:cNvPr id="5" name="Robin">
            <a:hlinkClick r:id="" action="ppaction://media"/>
            <a:extLst>
              <a:ext uri="{FF2B5EF4-FFF2-40B4-BE49-F238E27FC236}">
                <a16:creationId xmlns:a16="http://schemas.microsoft.com/office/drawing/2014/main" id="{575652B3-F621-FECE-512D-6ED777494603}"/>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638850" y="3072987"/>
            <a:ext cx="487362" cy="487363"/>
          </a:xfrm>
          <a:prstGeom prst="rect">
            <a:avLst/>
          </a:prstGeom>
        </p:spPr>
      </p:pic>
      <p:pic>
        <p:nvPicPr>
          <p:cNvPr id="6" name="Robin retour des pairs">
            <a:hlinkClick r:id="" action="ppaction://media"/>
            <a:extLst>
              <a:ext uri="{FF2B5EF4-FFF2-40B4-BE49-F238E27FC236}">
                <a16:creationId xmlns:a16="http://schemas.microsoft.com/office/drawing/2014/main" id="{A21BCD79-7134-3DF9-51BD-882CF1F03A90}"/>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6425952" y="4836486"/>
            <a:ext cx="487362" cy="487362"/>
          </a:xfrm>
          <a:prstGeom prst="rect">
            <a:avLst/>
          </a:prstGeom>
        </p:spPr>
      </p:pic>
      <p:sp>
        <p:nvSpPr>
          <p:cNvPr id="9" name="Bulle narrative : rectangle à coins arrondis 8">
            <a:extLst>
              <a:ext uri="{FF2B5EF4-FFF2-40B4-BE49-F238E27FC236}">
                <a16:creationId xmlns:a16="http://schemas.microsoft.com/office/drawing/2014/main" id="{B6E6AA41-C6CE-6983-1F5F-CC33F4F4A87B}"/>
              </a:ext>
            </a:extLst>
          </p:cNvPr>
          <p:cNvSpPr/>
          <p:nvPr/>
        </p:nvSpPr>
        <p:spPr>
          <a:xfrm rot="960000">
            <a:off x="7274532" y="4291490"/>
            <a:ext cx="4701282" cy="2338072"/>
          </a:xfrm>
          <a:prstGeom prst="wedgeRoundRect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H" sz="2000" b="1">
                <a:solidFill>
                  <a:srgbClr val="2E07B0"/>
                </a:solidFill>
                <a:latin typeface="Aptos Display"/>
              </a:rPr>
              <a:t>Quels critères guident les régulations des pairs ?</a:t>
            </a:r>
            <a:endParaRPr lang="fr-FR"/>
          </a:p>
          <a:p>
            <a:pPr algn="ctr"/>
            <a:r>
              <a:rPr lang="fr-CH" sz="2000" b="1">
                <a:solidFill>
                  <a:schemeClr val="accent5">
                    <a:lumMod val="40000"/>
                    <a:lumOff val="60000"/>
                  </a:schemeClr>
                </a:solidFill>
                <a:latin typeface="Aptos Display"/>
              </a:rPr>
              <a:t>Quelles régulations pourraient être apportées ?</a:t>
            </a:r>
            <a:endParaRPr lang="fr-CH">
              <a:solidFill>
                <a:schemeClr val="accent5">
                  <a:lumMod val="40000"/>
                  <a:lumOff val="60000"/>
                </a:schemeClr>
              </a:solidFill>
              <a:latin typeface="Aptos" panose="02110004020202020204"/>
            </a:endParaRPr>
          </a:p>
          <a:p>
            <a:pPr algn="ctr"/>
            <a:r>
              <a:rPr lang="fr-CH" sz="2400" b="1">
                <a:solidFill>
                  <a:schemeClr val="accent5">
                    <a:lumMod val="40000"/>
                    <a:lumOff val="60000"/>
                  </a:schemeClr>
                </a:solidFill>
                <a:latin typeface="Aptos Display"/>
              </a:rPr>
              <a:t>Quelles difficultés face au travail successif ?</a:t>
            </a:r>
            <a:endParaRPr lang="fr-CH" sz="2400">
              <a:solidFill>
                <a:schemeClr val="accent5">
                  <a:lumMod val="40000"/>
                  <a:lumOff val="60000"/>
                </a:schemeClr>
              </a:solidFill>
            </a:endParaRPr>
          </a:p>
          <a:p>
            <a:pPr algn="ctr"/>
            <a:r>
              <a:rPr lang="fr-CH" sz="2000" b="1">
                <a:solidFill>
                  <a:schemeClr val="accent5">
                    <a:lumMod val="40000"/>
                    <a:lumOff val="60000"/>
                  </a:schemeClr>
                </a:solidFill>
                <a:latin typeface="Aptos Display"/>
              </a:rPr>
              <a:t>Que proposeriez-vous ?</a:t>
            </a:r>
          </a:p>
        </p:txBody>
      </p:sp>
    </p:spTree>
    <p:extLst>
      <p:ext uri="{BB962C8B-B14F-4D97-AF65-F5344CB8AC3E}">
        <p14:creationId xmlns:p14="http://schemas.microsoft.com/office/powerpoint/2010/main" val="292971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0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4282"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6639"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4"/>
                </p:tgtEl>
              </p:cMediaNode>
            </p:audio>
            <p:audio>
              <p:cMediaNode vol="80000">
                <p:cTn id="20" fill="hold" display="0">
                  <p:stCondLst>
                    <p:cond delay="indefinite"/>
                  </p:stCondLst>
                  <p:endCondLst>
                    <p:cond evt="onStopAudio" delay="0">
                      <p:tgtEl>
                        <p:sldTgt/>
                      </p:tgtEl>
                    </p:cond>
                  </p:endCondLst>
                </p:cTn>
                <p:tgtEl>
                  <p:spTgt spid="5"/>
                </p:tgtEl>
              </p:cMediaNode>
            </p:audio>
            <p:audio>
              <p:cMediaNode>
                <p:cTn id="21" fill="hold" display="0">
                  <p:stCondLst>
                    <p:cond delay="indefinite"/>
                  </p:stCondLst>
                  <p:endCondLst>
                    <p:cond evt="onStopAudio" delay="0">
                      <p:tgtEl>
                        <p:sldTgt/>
                      </p:tgtEl>
                    </p:cond>
                  </p:endCondLst>
                </p:cTn>
                <p:tgtEl>
                  <p:spTgt spid="6"/>
                </p:tgtEl>
              </p:cMediaNode>
            </p:audio>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98C14-F92D-4532-02AA-53EC8E205DE5}"/>
            </a:ext>
          </a:extLst>
        </p:cNvPr>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E68502DC-9AFF-24E2-CFAC-F588A9FD2BE4}"/>
              </a:ext>
            </a:extLst>
          </p:cNvPr>
          <p:cNvGraphicFramePr>
            <a:graphicFrameLocks noGrp="1"/>
          </p:cNvGraphicFramePr>
          <p:nvPr>
            <p:ph idx="1"/>
          </p:nvPr>
        </p:nvGraphicFramePr>
        <p:xfrm>
          <a:off x="1213895" y="329404"/>
          <a:ext cx="9764210" cy="767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lèche : haut 2">
            <a:extLst>
              <a:ext uri="{FF2B5EF4-FFF2-40B4-BE49-F238E27FC236}">
                <a16:creationId xmlns:a16="http://schemas.microsoft.com/office/drawing/2014/main" id="{BCDECC0E-7CF0-2F41-28CE-AD57DE790C6A}"/>
              </a:ext>
            </a:extLst>
          </p:cNvPr>
          <p:cNvSpPr/>
          <p:nvPr/>
        </p:nvSpPr>
        <p:spPr>
          <a:xfrm>
            <a:off x="6889071" y="957973"/>
            <a:ext cx="727969" cy="767103"/>
          </a:xfrm>
          <a:prstGeom prs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CH"/>
          </a:p>
        </p:txBody>
      </p:sp>
      <p:pic>
        <p:nvPicPr>
          <p:cNvPr id="6" name="Image 5">
            <a:extLst>
              <a:ext uri="{FF2B5EF4-FFF2-40B4-BE49-F238E27FC236}">
                <a16:creationId xmlns:a16="http://schemas.microsoft.com/office/drawing/2014/main" id="{7A8628AC-FA1B-C954-E423-BBE974BC1C99}"/>
              </a:ext>
            </a:extLst>
          </p:cNvPr>
          <p:cNvPicPr>
            <a:picLocks noChangeAspect="1"/>
          </p:cNvPicPr>
          <p:nvPr/>
        </p:nvPicPr>
        <p:blipFill>
          <a:blip r:embed="rId8">
            <a:extLst>
              <a:ext uri="{28A0092B-C50C-407E-A947-70E740481C1C}">
                <a14:useLocalDpi xmlns:a14="http://schemas.microsoft.com/office/drawing/2010/main" val="0"/>
              </a:ext>
            </a:extLst>
          </a:blip>
          <a:srcRect l="15988" t="3168" r="27250" b="1212"/>
          <a:stretch>
            <a:fillRect/>
          </a:stretch>
        </p:blipFill>
        <p:spPr>
          <a:xfrm rot="5400000">
            <a:off x="6869155" y="1840903"/>
            <a:ext cx="3892745" cy="4918229"/>
          </a:xfrm>
          <a:prstGeom prst="rect">
            <a:avLst/>
          </a:prstGeom>
        </p:spPr>
      </p:pic>
      <p:pic>
        <p:nvPicPr>
          <p:cNvPr id="8" name="Image 7">
            <a:extLst>
              <a:ext uri="{FF2B5EF4-FFF2-40B4-BE49-F238E27FC236}">
                <a16:creationId xmlns:a16="http://schemas.microsoft.com/office/drawing/2014/main" id="{8E1740E5-3132-5FA2-514D-9F6C4B986975}"/>
              </a:ext>
            </a:extLst>
          </p:cNvPr>
          <p:cNvPicPr>
            <a:picLocks noChangeAspect="1"/>
          </p:cNvPicPr>
          <p:nvPr/>
        </p:nvPicPr>
        <p:blipFill>
          <a:blip r:embed="rId9">
            <a:extLst>
              <a:ext uri="{28A0092B-C50C-407E-A947-70E740481C1C}">
                <a14:useLocalDpi xmlns:a14="http://schemas.microsoft.com/office/drawing/2010/main" val="0"/>
              </a:ext>
            </a:extLst>
          </a:blip>
          <a:srcRect l="8672" t="7655" r="7573" b="2938"/>
          <a:stretch>
            <a:fillRect/>
          </a:stretch>
        </p:blipFill>
        <p:spPr>
          <a:xfrm rot="5400000">
            <a:off x="818259" y="1729701"/>
            <a:ext cx="5572898" cy="4461762"/>
          </a:xfrm>
          <a:prstGeom prst="rect">
            <a:avLst/>
          </a:prstGeom>
        </p:spPr>
      </p:pic>
      <p:sp>
        <p:nvSpPr>
          <p:cNvPr id="5" name="Bulle narrative : rectangle à coins arrondis 4">
            <a:extLst>
              <a:ext uri="{FF2B5EF4-FFF2-40B4-BE49-F238E27FC236}">
                <a16:creationId xmlns:a16="http://schemas.microsoft.com/office/drawing/2014/main" id="{E344597C-9E8E-D8A5-4FC1-A43E46CD8FA5}"/>
              </a:ext>
            </a:extLst>
          </p:cNvPr>
          <p:cNvSpPr/>
          <p:nvPr/>
        </p:nvSpPr>
        <p:spPr>
          <a:xfrm rot="960000">
            <a:off x="9872629" y="265785"/>
            <a:ext cx="2213428" cy="2172932"/>
          </a:xfrm>
          <a:prstGeom prst="wedgeRoundRect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H" sz="2400" b="1">
                <a:solidFill>
                  <a:srgbClr val="2E07B0"/>
                </a:solidFill>
                <a:latin typeface="Aptos Display"/>
              </a:rPr>
              <a:t>Les outils construits permettent de produire et d'évaluer </a:t>
            </a:r>
          </a:p>
        </p:txBody>
      </p:sp>
      <p:sp>
        <p:nvSpPr>
          <p:cNvPr id="2" name="Parenthèse ouvrante 1">
            <a:extLst>
              <a:ext uri="{FF2B5EF4-FFF2-40B4-BE49-F238E27FC236}">
                <a16:creationId xmlns:a16="http://schemas.microsoft.com/office/drawing/2014/main" id="{0EDE6169-55A5-8BEC-CFE6-1EF6648F60BF}"/>
              </a:ext>
            </a:extLst>
          </p:cNvPr>
          <p:cNvSpPr/>
          <p:nvPr/>
        </p:nvSpPr>
        <p:spPr>
          <a:xfrm>
            <a:off x="1175366" y="2100943"/>
            <a:ext cx="36867" cy="2227942"/>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 name="Flèche : droite 6">
            <a:extLst>
              <a:ext uri="{FF2B5EF4-FFF2-40B4-BE49-F238E27FC236}">
                <a16:creationId xmlns:a16="http://schemas.microsoft.com/office/drawing/2014/main" id="{93AB31E7-E9DC-90B6-34A8-67B317261C05}"/>
              </a:ext>
            </a:extLst>
          </p:cNvPr>
          <p:cNvSpPr/>
          <p:nvPr/>
        </p:nvSpPr>
        <p:spPr>
          <a:xfrm>
            <a:off x="244928" y="3020785"/>
            <a:ext cx="734785" cy="381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Parenthèse ouvrante 8">
            <a:extLst>
              <a:ext uri="{FF2B5EF4-FFF2-40B4-BE49-F238E27FC236}">
                <a16:creationId xmlns:a16="http://schemas.microsoft.com/office/drawing/2014/main" id="{0D3466F2-9BC7-0EA1-5BAE-68FCBE91F136}"/>
              </a:ext>
            </a:extLst>
          </p:cNvPr>
          <p:cNvSpPr/>
          <p:nvPr/>
        </p:nvSpPr>
        <p:spPr>
          <a:xfrm>
            <a:off x="1146336" y="5431971"/>
            <a:ext cx="36867" cy="1284514"/>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0" name="Flèche : droite 9">
            <a:extLst>
              <a:ext uri="{FF2B5EF4-FFF2-40B4-BE49-F238E27FC236}">
                <a16:creationId xmlns:a16="http://schemas.microsoft.com/office/drawing/2014/main" id="{A783EAB3-0B4E-80ED-458C-0D877DF9ADBF}"/>
              </a:ext>
            </a:extLst>
          </p:cNvPr>
          <p:cNvSpPr/>
          <p:nvPr/>
        </p:nvSpPr>
        <p:spPr>
          <a:xfrm>
            <a:off x="244927" y="5880098"/>
            <a:ext cx="734785" cy="381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Parenthèse ouvrante 10">
            <a:extLst>
              <a:ext uri="{FF2B5EF4-FFF2-40B4-BE49-F238E27FC236}">
                <a16:creationId xmlns:a16="http://schemas.microsoft.com/office/drawing/2014/main" id="{6E97DCB5-9C88-78EF-BEDA-5410F1FB2DE1}"/>
              </a:ext>
            </a:extLst>
          </p:cNvPr>
          <p:cNvSpPr/>
          <p:nvPr/>
        </p:nvSpPr>
        <p:spPr>
          <a:xfrm rot="10800000">
            <a:off x="11400678" y="3421744"/>
            <a:ext cx="44124" cy="2743199"/>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2" name="Flèche : droite 11">
            <a:extLst>
              <a:ext uri="{FF2B5EF4-FFF2-40B4-BE49-F238E27FC236}">
                <a16:creationId xmlns:a16="http://schemas.microsoft.com/office/drawing/2014/main" id="{A24BDE65-FDB9-D971-8F00-38131D5C6F35}"/>
              </a:ext>
            </a:extLst>
          </p:cNvPr>
          <p:cNvSpPr/>
          <p:nvPr/>
        </p:nvSpPr>
        <p:spPr>
          <a:xfrm rot="10800000">
            <a:off x="11457213" y="4602841"/>
            <a:ext cx="734785" cy="381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044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FE275E-5D6D-7D99-BDA5-C7C4F16BC20A}"/>
              </a:ext>
            </a:extLst>
          </p:cNvPr>
          <p:cNvSpPr>
            <a:spLocks noGrp="1"/>
          </p:cNvSpPr>
          <p:nvPr>
            <p:ph type="title"/>
          </p:nvPr>
        </p:nvSpPr>
        <p:spPr/>
        <p:txBody>
          <a:bodyPr>
            <a:normAutofit/>
          </a:bodyPr>
          <a:lstStyle/>
          <a:p>
            <a:r>
              <a:rPr lang="fr-CH" sz="4000" b="1">
                <a:solidFill>
                  <a:srgbClr val="2E07B0"/>
                </a:solidFill>
              </a:rPr>
              <a:t>Co-évaluation</a:t>
            </a:r>
          </a:p>
        </p:txBody>
      </p:sp>
      <p:sp>
        <p:nvSpPr>
          <p:cNvPr id="3" name="Espace réservé du contenu 2">
            <a:extLst>
              <a:ext uri="{FF2B5EF4-FFF2-40B4-BE49-F238E27FC236}">
                <a16:creationId xmlns:a16="http://schemas.microsoft.com/office/drawing/2014/main" id="{539F60FE-4A57-687E-F538-4028F456BF2E}"/>
              </a:ext>
            </a:extLst>
          </p:cNvPr>
          <p:cNvSpPr>
            <a:spLocks noGrp="1"/>
          </p:cNvSpPr>
          <p:nvPr>
            <p:ph idx="1"/>
          </p:nvPr>
        </p:nvSpPr>
        <p:spPr/>
        <p:txBody>
          <a:bodyPr/>
          <a:lstStyle/>
          <a:p>
            <a:pPr marL="0" indent="0">
              <a:buNone/>
            </a:pPr>
            <a:r>
              <a:rPr lang="fr-CH"/>
              <a:t> </a:t>
            </a:r>
          </a:p>
        </p:txBody>
      </p:sp>
      <p:pic>
        <p:nvPicPr>
          <p:cNvPr id="5" name="Image 4">
            <a:extLst>
              <a:ext uri="{FF2B5EF4-FFF2-40B4-BE49-F238E27FC236}">
                <a16:creationId xmlns:a16="http://schemas.microsoft.com/office/drawing/2014/main" id="{79A25C10-9D83-8567-22EA-37904EFE07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8784" y="3111162"/>
            <a:ext cx="3333584" cy="2957112"/>
          </a:xfrm>
          <a:prstGeom prst="rect">
            <a:avLst/>
          </a:prstGeom>
        </p:spPr>
      </p:pic>
      <p:pic>
        <p:nvPicPr>
          <p:cNvPr id="7" name="Image 6">
            <a:extLst>
              <a:ext uri="{FF2B5EF4-FFF2-40B4-BE49-F238E27FC236}">
                <a16:creationId xmlns:a16="http://schemas.microsoft.com/office/drawing/2014/main" id="{1A0AF2F4-8938-D98B-ED3C-47FE65E4D4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0069" y="2760642"/>
            <a:ext cx="2943327" cy="3679756"/>
          </a:xfrm>
          <a:prstGeom prst="rect">
            <a:avLst/>
          </a:prstGeom>
        </p:spPr>
      </p:pic>
      <p:pic>
        <p:nvPicPr>
          <p:cNvPr id="9" name="Image 8">
            <a:extLst>
              <a:ext uri="{FF2B5EF4-FFF2-40B4-BE49-F238E27FC236}">
                <a16:creationId xmlns:a16="http://schemas.microsoft.com/office/drawing/2014/main" id="{0C7BC48C-E34A-70A6-A16D-9FC29F6BD2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3844" y="1134586"/>
            <a:ext cx="3810783" cy="3909854"/>
          </a:xfrm>
          <a:prstGeom prst="rect">
            <a:avLst/>
          </a:prstGeom>
        </p:spPr>
      </p:pic>
    </p:spTree>
    <p:extLst>
      <p:ext uri="{BB962C8B-B14F-4D97-AF65-F5344CB8AC3E}">
        <p14:creationId xmlns:p14="http://schemas.microsoft.com/office/powerpoint/2010/main" val="403356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8176A-18E4-D067-08D0-4B900D26423E}"/>
            </a:ext>
          </a:extLst>
        </p:cNvPr>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C233D121-647C-208F-C7CA-4C0C604A8A5F}"/>
              </a:ext>
            </a:extLst>
          </p:cNvPr>
          <p:cNvGraphicFramePr>
            <a:graphicFrameLocks noGrp="1"/>
          </p:cNvGraphicFramePr>
          <p:nvPr>
            <p:ph idx="1"/>
          </p:nvPr>
        </p:nvGraphicFramePr>
        <p:xfrm>
          <a:off x="1213895" y="329404"/>
          <a:ext cx="9764210" cy="767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lèche : haut 2">
            <a:extLst>
              <a:ext uri="{FF2B5EF4-FFF2-40B4-BE49-F238E27FC236}">
                <a16:creationId xmlns:a16="http://schemas.microsoft.com/office/drawing/2014/main" id="{F0EEE812-2C5E-417D-8630-DD2D7281617E}"/>
              </a:ext>
            </a:extLst>
          </p:cNvPr>
          <p:cNvSpPr/>
          <p:nvPr/>
        </p:nvSpPr>
        <p:spPr>
          <a:xfrm>
            <a:off x="9206142" y="940217"/>
            <a:ext cx="727969" cy="767103"/>
          </a:xfrm>
          <a:prstGeom prs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CH"/>
          </a:p>
        </p:txBody>
      </p:sp>
      <p:pic>
        <p:nvPicPr>
          <p:cNvPr id="8" name="Image 7">
            <a:extLst>
              <a:ext uri="{FF2B5EF4-FFF2-40B4-BE49-F238E27FC236}">
                <a16:creationId xmlns:a16="http://schemas.microsoft.com/office/drawing/2014/main" id="{A9320B53-5815-60D3-4300-3F09A200D44E}"/>
              </a:ext>
            </a:extLst>
          </p:cNvPr>
          <p:cNvPicPr>
            <a:picLocks noChangeAspect="1"/>
          </p:cNvPicPr>
          <p:nvPr/>
        </p:nvPicPr>
        <p:blipFill>
          <a:blip r:embed="rId8"/>
          <a:stretch>
            <a:fillRect/>
          </a:stretch>
        </p:blipFill>
        <p:spPr>
          <a:xfrm>
            <a:off x="4232665" y="1707320"/>
            <a:ext cx="6745440" cy="4770494"/>
          </a:xfrm>
          <a:prstGeom prst="rect">
            <a:avLst/>
          </a:prstGeom>
          <a:ln>
            <a:solidFill>
              <a:schemeClr val="accent5">
                <a:lumMod val="20000"/>
                <a:lumOff val="80000"/>
              </a:schemeClr>
            </a:solidFill>
          </a:ln>
        </p:spPr>
      </p:pic>
      <p:pic>
        <p:nvPicPr>
          <p:cNvPr id="6" name="Image 5">
            <a:extLst>
              <a:ext uri="{FF2B5EF4-FFF2-40B4-BE49-F238E27FC236}">
                <a16:creationId xmlns:a16="http://schemas.microsoft.com/office/drawing/2014/main" id="{AB1C1B3F-C5D3-6F6E-A163-1EBFF1FBD310}"/>
              </a:ext>
            </a:extLst>
          </p:cNvPr>
          <p:cNvPicPr>
            <a:picLocks noChangeAspect="1"/>
          </p:cNvPicPr>
          <p:nvPr/>
        </p:nvPicPr>
        <p:blipFill>
          <a:blip r:embed="rId9"/>
          <a:srcRect l="1359" t="1295"/>
          <a:stretch>
            <a:fillRect/>
          </a:stretch>
        </p:blipFill>
        <p:spPr>
          <a:xfrm rot="20539261">
            <a:off x="1600002" y="1858495"/>
            <a:ext cx="3145142" cy="4468143"/>
          </a:xfrm>
          <a:prstGeom prst="rect">
            <a:avLst/>
          </a:prstGeom>
        </p:spPr>
      </p:pic>
      <p:sp>
        <p:nvSpPr>
          <p:cNvPr id="5" name="Bulle narrative : rectangle à coins arrondis 4">
            <a:extLst>
              <a:ext uri="{FF2B5EF4-FFF2-40B4-BE49-F238E27FC236}">
                <a16:creationId xmlns:a16="http://schemas.microsoft.com/office/drawing/2014/main" id="{D7DBEAB5-0862-F683-3756-7DC3B7E30779}"/>
              </a:ext>
            </a:extLst>
          </p:cNvPr>
          <p:cNvSpPr/>
          <p:nvPr/>
        </p:nvSpPr>
        <p:spPr>
          <a:xfrm rot="960000">
            <a:off x="9779524" y="670082"/>
            <a:ext cx="2431141" cy="1781047"/>
          </a:xfrm>
          <a:prstGeom prst="wedgeRoundRect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H" sz="2400" b="1">
                <a:solidFill>
                  <a:srgbClr val="2E07B0"/>
                </a:solidFill>
                <a:latin typeface="Aptos Display"/>
              </a:rPr>
              <a:t>Les outils  sont "stabilisés" pour soutenir la mémorisation  </a:t>
            </a:r>
          </a:p>
        </p:txBody>
      </p:sp>
    </p:spTree>
    <p:extLst>
      <p:ext uri="{BB962C8B-B14F-4D97-AF65-F5344CB8AC3E}">
        <p14:creationId xmlns:p14="http://schemas.microsoft.com/office/powerpoint/2010/main" val="370771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BCC45C-D8AE-4A9C-F3D1-3BEA89181B3F}"/>
              </a:ext>
            </a:extLst>
          </p:cNvPr>
          <p:cNvSpPr>
            <a:spLocks noGrp="1"/>
          </p:cNvSpPr>
          <p:nvPr>
            <p:ph type="title"/>
          </p:nvPr>
        </p:nvSpPr>
        <p:spPr/>
        <p:txBody>
          <a:bodyPr/>
          <a:lstStyle/>
          <a:p>
            <a:r>
              <a:rPr lang="fr-FR" sz="4000" b="1">
                <a:solidFill>
                  <a:srgbClr val="2E07B0"/>
                </a:solidFill>
              </a:rPr>
              <a:t>Le projet de communication</a:t>
            </a:r>
          </a:p>
        </p:txBody>
      </p:sp>
      <p:sp>
        <p:nvSpPr>
          <p:cNvPr id="3" name="Espace réservé du contenu 2">
            <a:extLst>
              <a:ext uri="{FF2B5EF4-FFF2-40B4-BE49-F238E27FC236}">
                <a16:creationId xmlns:a16="http://schemas.microsoft.com/office/drawing/2014/main" id="{17CE7170-4D40-3523-EE2C-594E275628B6}"/>
              </a:ext>
            </a:extLst>
          </p:cNvPr>
          <p:cNvSpPr>
            <a:spLocks noGrp="1"/>
          </p:cNvSpPr>
          <p:nvPr>
            <p:ph idx="1"/>
          </p:nvPr>
        </p:nvSpPr>
        <p:spPr/>
        <p:txBody>
          <a:bodyPr vert="horz" lIns="91440" tIns="45720" rIns="91440" bIns="45720" rtlCol="0" anchor="t">
            <a:normAutofit/>
          </a:bodyPr>
          <a:lstStyle/>
          <a:p>
            <a:pPr marL="0" indent="0">
              <a:lnSpc>
                <a:spcPct val="100000"/>
              </a:lnSpc>
              <a:spcBef>
                <a:spcPts val="0"/>
              </a:spcBef>
              <a:buNone/>
            </a:pPr>
            <a:r>
              <a:rPr lang="fr-CH" sz="2400"/>
              <a:t>Projet décidé et négocié avec les élèves</a:t>
            </a:r>
          </a:p>
          <a:p>
            <a:pPr marL="0" indent="0">
              <a:lnSpc>
                <a:spcPct val="100000"/>
              </a:lnSpc>
              <a:spcBef>
                <a:spcPts val="0"/>
              </a:spcBef>
              <a:buNone/>
            </a:pPr>
            <a:endParaRPr lang="fr-CH" sz="2400">
              <a:solidFill>
                <a:srgbClr val="000000"/>
              </a:solidFill>
            </a:endParaRPr>
          </a:p>
        </p:txBody>
      </p:sp>
      <p:pic>
        <p:nvPicPr>
          <p:cNvPr id="4" name="Image 3" descr="Une image contenant conteneur, texte, panier&#10;&#10;Le contenu généré par l’IA peut être incorrect.">
            <a:extLst>
              <a:ext uri="{FF2B5EF4-FFF2-40B4-BE49-F238E27FC236}">
                <a16:creationId xmlns:a16="http://schemas.microsoft.com/office/drawing/2014/main" id="{5E54AD54-EC03-1AF0-6153-992E79699B59}"/>
              </a:ext>
            </a:extLst>
          </p:cNvPr>
          <p:cNvPicPr>
            <a:picLocks noChangeAspect="1"/>
          </p:cNvPicPr>
          <p:nvPr/>
        </p:nvPicPr>
        <p:blipFill>
          <a:blip r:embed="rId3"/>
          <a:stretch>
            <a:fillRect/>
          </a:stretch>
        </p:blipFill>
        <p:spPr>
          <a:xfrm>
            <a:off x="5673560" y="2489200"/>
            <a:ext cx="6017697" cy="3418113"/>
          </a:xfrm>
          <a:prstGeom prst="rect">
            <a:avLst/>
          </a:prstGeom>
          <a:ln>
            <a:solidFill>
              <a:srgbClr val="2E07B0"/>
            </a:solidFill>
          </a:ln>
        </p:spPr>
      </p:pic>
      <p:sp>
        <p:nvSpPr>
          <p:cNvPr id="5" name="Bulle narrative : rectangle à coins arrondis 4">
            <a:extLst>
              <a:ext uri="{FF2B5EF4-FFF2-40B4-BE49-F238E27FC236}">
                <a16:creationId xmlns:a16="http://schemas.microsoft.com/office/drawing/2014/main" id="{F060AD0D-F7D6-003C-273A-E1F0BA76C55D}"/>
              </a:ext>
            </a:extLst>
          </p:cNvPr>
          <p:cNvSpPr/>
          <p:nvPr/>
        </p:nvSpPr>
        <p:spPr>
          <a:xfrm>
            <a:off x="295623" y="3429000"/>
            <a:ext cx="4983947" cy="2163753"/>
          </a:xfrm>
          <a:prstGeom prst="wedgeRoundRect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CH" sz="2400" b="1">
                <a:solidFill>
                  <a:srgbClr val="2E07B0"/>
                </a:solidFill>
                <a:latin typeface="Aptos Display"/>
              </a:rPr>
              <a:t>Apports pour les élèves ?</a:t>
            </a:r>
          </a:p>
          <a:p>
            <a:pPr algn="ctr"/>
            <a:r>
              <a:rPr lang="fr-CH" sz="2400" b="1">
                <a:solidFill>
                  <a:srgbClr val="2E07B0"/>
                </a:solidFill>
                <a:latin typeface="Aptos Display"/>
              </a:rPr>
              <a:t>Stimulation pour l’évaluation au service de l’apprentissage ?</a:t>
            </a:r>
            <a:endParaRPr lang="fr-CH"/>
          </a:p>
          <a:p>
            <a:pPr algn="ctr"/>
            <a:endParaRPr lang="fr-CH" sz="2400" b="1">
              <a:solidFill>
                <a:srgbClr val="2E07B0"/>
              </a:solidFill>
              <a:latin typeface="Aptos Display"/>
            </a:endParaRPr>
          </a:p>
        </p:txBody>
      </p:sp>
    </p:spTree>
    <p:extLst>
      <p:ext uri="{BB962C8B-B14F-4D97-AF65-F5344CB8AC3E}">
        <p14:creationId xmlns:p14="http://schemas.microsoft.com/office/powerpoint/2010/main" val="271432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7112DF-9940-1B6B-2E81-DD758C6FD1BE}"/>
              </a:ext>
            </a:extLst>
          </p:cNvPr>
          <p:cNvSpPr>
            <a:spLocks noGrp="1"/>
          </p:cNvSpPr>
          <p:nvPr>
            <p:ph type="title"/>
          </p:nvPr>
        </p:nvSpPr>
        <p:spPr/>
        <p:txBody>
          <a:bodyPr>
            <a:normAutofit/>
          </a:bodyPr>
          <a:lstStyle/>
          <a:p>
            <a:r>
              <a:rPr lang="fr-CH" sz="4000" b="1">
                <a:solidFill>
                  <a:srgbClr val="2E07B0"/>
                </a:solidFill>
              </a:rPr>
              <a:t>Outils du SharePoint de l’animation HEP</a:t>
            </a:r>
          </a:p>
        </p:txBody>
      </p:sp>
      <p:sp>
        <p:nvSpPr>
          <p:cNvPr id="3" name="Espace réservé du contenu 2">
            <a:extLst>
              <a:ext uri="{FF2B5EF4-FFF2-40B4-BE49-F238E27FC236}">
                <a16:creationId xmlns:a16="http://schemas.microsoft.com/office/drawing/2014/main" id="{3239BB7A-76A0-688A-59EA-58055DE50FEC}"/>
              </a:ext>
            </a:extLst>
          </p:cNvPr>
          <p:cNvSpPr>
            <a:spLocks noGrp="1"/>
          </p:cNvSpPr>
          <p:nvPr>
            <p:ph idx="1"/>
          </p:nvPr>
        </p:nvSpPr>
        <p:spPr/>
        <p:txBody>
          <a:bodyPr/>
          <a:lstStyle/>
          <a:p>
            <a:r>
              <a:rPr lang="fr-CH"/>
              <a:t>Des critères </a:t>
            </a:r>
            <a:br>
              <a:rPr lang="fr-CH"/>
            </a:br>
            <a:r>
              <a:rPr lang="fr-CH"/>
              <a:t>en 3-4H</a:t>
            </a:r>
          </a:p>
          <a:p>
            <a:pPr marL="0" indent="0">
              <a:buNone/>
            </a:pPr>
            <a:endParaRPr lang="fr-CH"/>
          </a:p>
        </p:txBody>
      </p:sp>
      <p:pic>
        <p:nvPicPr>
          <p:cNvPr id="5" name="Image 4">
            <a:extLst>
              <a:ext uri="{FF2B5EF4-FFF2-40B4-BE49-F238E27FC236}">
                <a16:creationId xmlns:a16="http://schemas.microsoft.com/office/drawing/2014/main" id="{A33EF8E0-7AFF-E588-9A91-08491B48ADEC}"/>
              </a:ext>
            </a:extLst>
          </p:cNvPr>
          <p:cNvPicPr>
            <a:picLocks noChangeAspect="1"/>
          </p:cNvPicPr>
          <p:nvPr/>
        </p:nvPicPr>
        <p:blipFill>
          <a:blip r:embed="rId3"/>
          <a:stretch>
            <a:fillRect/>
          </a:stretch>
        </p:blipFill>
        <p:spPr>
          <a:xfrm>
            <a:off x="3381734" y="1488123"/>
            <a:ext cx="7556904" cy="5004752"/>
          </a:xfrm>
          <a:prstGeom prst="rect">
            <a:avLst/>
          </a:prstGeom>
        </p:spPr>
      </p:pic>
    </p:spTree>
    <p:extLst>
      <p:ext uri="{BB962C8B-B14F-4D97-AF65-F5344CB8AC3E}">
        <p14:creationId xmlns:p14="http://schemas.microsoft.com/office/powerpoint/2010/main" val="2108766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CA262-E921-0E50-EEBF-A4F1B1D3A55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C14E88A-657F-F762-E39F-115B035B7C09}"/>
              </a:ext>
            </a:extLst>
          </p:cNvPr>
          <p:cNvSpPr>
            <a:spLocks noGrp="1"/>
          </p:cNvSpPr>
          <p:nvPr>
            <p:ph type="title"/>
          </p:nvPr>
        </p:nvSpPr>
        <p:spPr>
          <a:xfrm>
            <a:off x="838200" y="268600"/>
            <a:ext cx="10515600" cy="1325563"/>
          </a:xfrm>
        </p:spPr>
        <p:txBody>
          <a:bodyPr>
            <a:normAutofit/>
          </a:bodyPr>
          <a:lstStyle/>
          <a:p>
            <a:r>
              <a:rPr lang="fr-CH" sz="4000" b="1">
                <a:solidFill>
                  <a:srgbClr val="2E07B0"/>
                </a:solidFill>
              </a:rPr>
              <a:t>Outils du SharePoint de l’animation HEP</a:t>
            </a:r>
          </a:p>
        </p:txBody>
      </p:sp>
      <p:sp>
        <p:nvSpPr>
          <p:cNvPr id="3" name="Espace réservé du contenu 2">
            <a:extLst>
              <a:ext uri="{FF2B5EF4-FFF2-40B4-BE49-F238E27FC236}">
                <a16:creationId xmlns:a16="http://schemas.microsoft.com/office/drawing/2014/main" id="{0F7C5EF8-13C9-2E65-0890-13633D2960BB}"/>
              </a:ext>
            </a:extLst>
          </p:cNvPr>
          <p:cNvSpPr>
            <a:spLocks noGrp="1"/>
          </p:cNvSpPr>
          <p:nvPr>
            <p:ph idx="1"/>
          </p:nvPr>
        </p:nvSpPr>
        <p:spPr>
          <a:xfrm>
            <a:off x="838200" y="1594163"/>
            <a:ext cx="10515600" cy="4351338"/>
          </a:xfrm>
        </p:spPr>
        <p:txBody>
          <a:bodyPr/>
          <a:lstStyle/>
          <a:p>
            <a:r>
              <a:rPr lang="fr-CH"/>
              <a:t>Des propositions pour </a:t>
            </a:r>
            <a:r>
              <a:rPr lang="fr-CH" b="1"/>
              <a:t>la compréhension </a:t>
            </a:r>
            <a:r>
              <a:rPr lang="fr-CH"/>
              <a:t>:</a:t>
            </a:r>
            <a:br>
              <a:rPr lang="fr-CH"/>
            </a:br>
            <a:r>
              <a:rPr lang="fr-CH"/>
              <a:t>questionnaires sur des textes lus par l’</a:t>
            </a:r>
            <a:r>
              <a:rPr lang="fr-CH" err="1"/>
              <a:t>enseignant.e</a:t>
            </a:r>
            <a:r>
              <a:rPr lang="fr-CH"/>
              <a:t> </a:t>
            </a:r>
          </a:p>
          <a:p>
            <a:pPr marL="0" indent="0">
              <a:buNone/>
            </a:pPr>
            <a:endParaRPr lang="fr-CH"/>
          </a:p>
        </p:txBody>
      </p:sp>
      <p:pic>
        <p:nvPicPr>
          <p:cNvPr id="6" name="Image 5">
            <a:extLst>
              <a:ext uri="{FF2B5EF4-FFF2-40B4-BE49-F238E27FC236}">
                <a16:creationId xmlns:a16="http://schemas.microsoft.com/office/drawing/2014/main" id="{BE3AD22F-2019-409C-42C3-0646E9A88DA4}"/>
              </a:ext>
            </a:extLst>
          </p:cNvPr>
          <p:cNvPicPr>
            <a:picLocks noChangeAspect="1"/>
          </p:cNvPicPr>
          <p:nvPr/>
        </p:nvPicPr>
        <p:blipFill>
          <a:blip r:embed="rId3"/>
          <a:stretch>
            <a:fillRect/>
          </a:stretch>
        </p:blipFill>
        <p:spPr>
          <a:xfrm>
            <a:off x="1762051" y="2919726"/>
            <a:ext cx="3588422" cy="3429642"/>
          </a:xfrm>
          <a:prstGeom prst="rect">
            <a:avLst/>
          </a:prstGeom>
          <a:ln>
            <a:solidFill>
              <a:schemeClr val="tx1"/>
            </a:solidFill>
          </a:ln>
        </p:spPr>
      </p:pic>
      <p:pic>
        <p:nvPicPr>
          <p:cNvPr id="9" name="Image 8">
            <a:extLst>
              <a:ext uri="{FF2B5EF4-FFF2-40B4-BE49-F238E27FC236}">
                <a16:creationId xmlns:a16="http://schemas.microsoft.com/office/drawing/2014/main" id="{16441770-C713-313C-81FA-30BE6B5E8E1E}"/>
              </a:ext>
            </a:extLst>
          </p:cNvPr>
          <p:cNvPicPr>
            <a:picLocks noChangeAspect="1"/>
          </p:cNvPicPr>
          <p:nvPr/>
        </p:nvPicPr>
        <p:blipFill>
          <a:blip r:embed="rId4"/>
          <a:stretch>
            <a:fillRect/>
          </a:stretch>
        </p:blipFill>
        <p:spPr>
          <a:xfrm>
            <a:off x="6592251" y="2919726"/>
            <a:ext cx="3519771" cy="3429642"/>
          </a:xfrm>
          <a:prstGeom prst="rect">
            <a:avLst/>
          </a:prstGeom>
          <a:ln>
            <a:solidFill>
              <a:schemeClr val="tx1"/>
            </a:solidFill>
          </a:ln>
        </p:spPr>
      </p:pic>
    </p:spTree>
    <p:extLst>
      <p:ext uri="{BB962C8B-B14F-4D97-AF65-F5344CB8AC3E}">
        <p14:creationId xmlns:p14="http://schemas.microsoft.com/office/powerpoint/2010/main" val="466350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CC687-0198-C3D8-9238-B0878768EF2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6D6BC0-0623-B89C-FDA4-9B7915E555DC}"/>
              </a:ext>
            </a:extLst>
          </p:cNvPr>
          <p:cNvSpPr>
            <a:spLocks noGrp="1"/>
          </p:cNvSpPr>
          <p:nvPr>
            <p:ph type="title"/>
          </p:nvPr>
        </p:nvSpPr>
        <p:spPr>
          <a:xfrm>
            <a:off x="838200" y="268600"/>
            <a:ext cx="10515600" cy="1325563"/>
          </a:xfrm>
        </p:spPr>
        <p:txBody>
          <a:bodyPr>
            <a:normAutofit/>
          </a:bodyPr>
          <a:lstStyle/>
          <a:p>
            <a:r>
              <a:rPr lang="fr-CH" sz="4000" b="1">
                <a:solidFill>
                  <a:srgbClr val="2E07B0"/>
                </a:solidFill>
              </a:rPr>
              <a:t>Outils du SharePoint de l’animation HEP</a:t>
            </a:r>
          </a:p>
        </p:txBody>
      </p:sp>
      <p:sp>
        <p:nvSpPr>
          <p:cNvPr id="3" name="Espace réservé du contenu 2">
            <a:extLst>
              <a:ext uri="{FF2B5EF4-FFF2-40B4-BE49-F238E27FC236}">
                <a16:creationId xmlns:a16="http://schemas.microsoft.com/office/drawing/2014/main" id="{D8EC5D40-F50C-377B-9F34-4A46AF31441B}"/>
              </a:ext>
            </a:extLst>
          </p:cNvPr>
          <p:cNvSpPr>
            <a:spLocks noGrp="1"/>
          </p:cNvSpPr>
          <p:nvPr>
            <p:ph idx="1"/>
          </p:nvPr>
        </p:nvSpPr>
        <p:spPr>
          <a:xfrm>
            <a:off x="838200" y="1594163"/>
            <a:ext cx="10515600" cy="4351338"/>
          </a:xfrm>
        </p:spPr>
        <p:txBody>
          <a:bodyPr/>
          <a:lstStyle/>
          <a:p>
            <a:r>
              <a:rPr lang="fr-CH"/>
              <a:t>Des propositions de</a:t>
            </a:r>
            <a:br>
              <a:rPr lang="fr-CH"/>
            </a:br>
            <a:r>
              <a:rPr lang="fr-CH"/>
              <a:t>critères d’observation </a:t>
            </a:r>
            <a:br>
              <a:rPr lang="fr-CH"/>
            </a:br>
            <a:r>
              <a:rPr lang="fr-CH"/>
              <a:t>pour </a:t>
            </a:r>
            <a:r>
              <a:rPr lang="fr-CH" b="1"/>
              <a:t>la production</a:t>
            </a:r>
          </a:p>
          <a:p>
            <a:pPr marL="0" indent="0">
              <a:buNone/>
            </a:pPr>
            <a:endParaRPr lang="fr-CH"/>
          </a:p>
          <a:p>
            <a:pPr marL="0" indent="0">
              <a:buNone/>
            </a:pPr>
            <a:endParaRPr lang="fr-CH"/>
          </a:p>
        </p:txBody>
      </p:sp>
      <p:pic>
        <p:nvPicPr>
          <p:cNvPr id="5" name="Image 4">
            <a:extLst>
              <a:ext uri="{FF2B5EF4-FFF2-40B4-BE49-F238E27FC236}">
                <a16:creationId xmlns:a16="http://schemas.microsoft.com/office/drawing/2014/main" id="{41E999C0-9DDE-821F-9D43-29D23BA71A55}"/>
              </a:ext>
            </a:extLst>
          </p:cNvPr>
          <p:cNvPicPr>
            <a:picLocks noChangeAspect="1"/>
          </p:cNvPicPr>
          <p:nvPr/>
        </p:nvPicPr>
        <p:blipFill>
          <a:blip r:embed="rId3"/>
          <a:stretch>
            <a:fillRect/>
          </a:stretch>
        </p:blipFill>
        <p:spPr>
          <a:xfrm>
            <a:off x="4609628" y="1265090"/>
            <a:ext cx="5448772" cy="5425910"/>
          </a:xfrm>
          <a:prstGeom prst="rect">
            <a:avLst/>
          </a:prstGeom>
        </p:spPr>
      </p:pic>
    </p:spTree>
    <p:extLst>
      <p:ext uri="{BB962C8B-B14F-4D97-AF65-F5344CB8AC3E}">
        <p14:creationId xmlns:p14="http://schemas.microsoft.com/office/powerpoint/2010/main" val="3462241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8FF848-EB44-4502-1E8D-8F1938E8DD08}"/>
              </a:ext>
            </a:extLst>
          </p:cNvPr>
          <p:cNvSpPr>
            <a:spLocks noGrp="1"/>
          </p:cNvSpPr>
          <p:nvPr>
            <p:ph type="title"/>
          </p:nvPr>
        </p:nvSpPr>
        <p:spPr/>
        <p:txBody>
          <a:bodyPr>
            <a:normAutofit/>
          </a:bodyPr>
          <a:lstStyle/>
          <a:p>
            <a:r>
              <a:rPr lang="fr-CH" sz="4000" b="1">
                <a:solidFill>
                  <a:srgbClr val="2E07B0"/>
                </a:solidFill>
              </a:rPr>
              <a:t>Transposition 1-2H des parcours à l'oral</a:t>
            </a:r>
          </a:p>
        </p:txBody>
      </p:sp>
      <p:sp>
        <p:nvSpPr>
          <p:cNvPr id="3" name="Espace réservé du contenu 2">
            <a:extLst>
              <a:ext uri="{FF2B5EF4-FFF2-40B4-BE49-F238E27FC236}">
                <a16:creationId xmlns:a16="http://schemas.microsoft.com/office/drawing/2014/main" id="{81BE4574-1911-CABF-E3EB-D952554D5830}"/>
              </a:ext>
            </a:extLst>
          </p:cNvPr>
          <p:cNvSpPr>
            <a:spLocks noGrp="1"/>
          </p:cNvSpPr>
          <p:nvPr>
            <p:ph idx="1"/>
          </p:nvPr>
        </p:nvSpPr>
        <p:spPr/>
        <p:txBody>
          <a:bodyPr/>
          <a:lstStyle/>
          <a:p>
            <a:r>
              <a:rPr lang="fr-CH" b="1"/>
              <a:t>Oralité</a:t>
            </a:r>
          </a:p>
          <a:p>
            <a:r>
              <a:rPr lang="fr-CH" b="1"/>
              <a:t>Structure </a:t>
            </a:r>
            <a:r>
              <a:rPr lang="fr-CH"/>
              <a:t>du texte (Marche à suivre, Présentation de soi, Conte de randonnée, Comptine)</a:t>
            </a:r>
          </a:p>
          <a:p>
            <a:pPr marL="0" indent="0">
              <a:buNone/>
            </a:pPr>
            <a:endParaRPr lang="fr-CH"/>
          </a:p>
          <a:p>
            <a:r>
              <a:rPr lang="fr-CH" b="1"/>
              <a:t>Collectif </a:t>
            </a:r>
            <a:r>
              <a:rPr lang="fr-CH"/>
              <a:t>d’apprentissage</a:t>
            </a:r>
          </a:p>
          <a:p>
            <a:r>
              <a:rPr lang="fr-CH" b="1"/>
              <a:t>Observation en situation</a:t>
            </a:r>
          </a:p>
          <a:p>
            <a:r>
              <a:rPr lang="fr-CH"/>
              <a:t>Cibler </a:t>
            </a:r>
            <a:r>
              <a:rPr lang="fr-CH" b="1"/>
              <a:t>un seul critère </a:t>
            </a:r>
            <a:r>
              <a:rPr lang="fr-CH"/>
              <a:t>à la fois</a:t>
            </a:r>
          </a:p>
          <a:p>
            <a:r>
              <a:rPr lang="fr-CH" b="1"/>
              <a:t>Évaluation des progrès </a:t>
            </a:r>
            <a:r>
              <a:rPr lang="fr-CH"/>
              <a:t>principalement</a:t>
            </a:r>
          </a:p>
        </p:txBody>
      </p:sp>
    </p:spTree>
    <p:extLst>
      <p:ext uri="{BB962C8B-B14F-4D97-AF65-F5344CB8AC3E}">
        <p14:creationId xmlns:p14="http://schemas.microsoft.com/office/powerpoint/2010/main" val="1301708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9206F8-1E8E-B1DB-4921-5F955312C67F}"/>
              </a:ext>
            </a:extLst>
          </p:cNvPr>
          <p:cNvSpPr>
            <a:spLocks noGrp="1"/>
          </p:cNvSpPr>
          <p:nvPr>
            <p:ph type="title"/>
          </p:nvPr>
        </p:nvSpPr>
        <p:spPr>
          <a:xfrm>
            <a:off x="838200" y="690"/>
            <a:ext cx="10515600" cy="1325563"/>
          </a:xfrm>
        </p:spPr>
        <p:txBody>
          <a:bodyPr>
            <a:normAutofit/>
          </a:bodyPr>
          <a:lstStyle/>
          <a:p>
            <a:r>
              <a:rPr lang="fr-FR" sz="4000" b="1">
                <a:solidFill>
                  <a:srgbClr val="2E07B0"/>
                </a:solidFill>
              </a:rPr>
              <a:t>Discussion - ouverture</a:t>
            </a:r>
          </a:p>
        </p:txBody>
      </p:sp>
      <p:sp>
        <p:nvSpPr>
          <p:cNvPr id="3" name="Espace réservé du contenu 2">
            <a:extLst>
              <a:ext uri="{FF2B5EF4-FFF2-40B4-BE49-F238E27FC236}">
                <a16:creationId xmlns:a16="http://schemas.microsoft.com/office/drawing/2014/main" id="{DA361DAF-BEE0-C347-A2C3-A81AF2FE2DC9}"/>
              </a:ext>
            </a:extLst>
          </p:cNvPr>
          <p:cNvSpPr>
            <a:spLocks noGrp="1"/>
          </p:cNvSpPr>
          <p:nvPr>
            <p:ph idx="1"/>
          </p:nvPr>
        </p:nvSpPr>
        <p:spPr>
          <a:xfrm>
            <a:off x="838200" y="1032387"/>
            <a:ext cx="11230506" cy="6040989"/>
          </a:xfrm>
        </p:spPr>
        <p:txBody>
          <a:bodyPr vert="horz" lIns="91440" tIns="45720" rIns="91440" bIns="45720" rtlCol="0" anchor="t">
            <a:normAutofit lnSpcReduction="10000"/>
          </a:bodyPr>
          <a:lstStyle/>
          <a:p>
            <a:pPr marL="0" indent="0">
              <a:lnSpc>
                <a:spcPct val="100000"/>
              </a:lnSpc>
              <a:spcBef>
                <a:spcPts val="0"/>
              </a:spcBef>
              <a:buNone/>
            </a:pPr>
            <a:r>
              <a:rPr lang="fr-CH" sz="4300">
                <a:solidFill>
                  <a:srgbClr val="690AF7"/>
                </a:solidFill>
                <a:latin typeface="+mj-lt"/>
                <a:ea typeface="+mj-ea"/>
                <a:cs typeface="+mj-cs"/>
              </a:rPr>
              <a:t>+</a:t>
            </a:r>
            <a:r>
              <a:rPr lang="fr-CH" sz="3000"/>
              <a:t> Construire ensemble les critères = outils de productions et  </a:t>
            </a:r>
            <a:endParaRPr lang="en-US" sz="3000">
              <a:solidFill>
                <a:srgbClr val="444444"/>
              </a:solidFill>
            </a:endParaRPr>
          </a:p>
          <a:p>
            <a:pPr marL="0" indent="0">
              <a:lnSpc>
                <a:spcPct val="100000"/>
              </a:lnSpc>
              <a:spcBef>
                <a:spcPts val="0"/>
              </a:spcBef>
              <a:buNone/>
            </a:pPr>
            <a:r>
              <a:rPr lang="fr-CH" sz="3000"/>
              <a:t>     d'évaluation</a:t>
            </a:r>
            <a:endParaRPr lang="en-US" sz="3000">
              <a:solidFill>
                <a:srgbClr val="444444"/>
              </a:solidFill>
            </a:endParaRPr>
          </a:p>
          <a:p>
            <a:pPr marL="0" indent="0">
              <a:lnSpc>
                <a:spcPct val="100000"/>
              </a:lnSpc>
              <a:spcBef>
                <a:spcPts val="0"/>
              </a:spcBef>
              <a:buNone/>
            </a:pPr>
            <a:r>
              <a:rPr lang="fr-CH" sz="4300" dirty="0">
                <a:solidFill>
                  <a:srgbClr val="690AF7"/>
                </a:solidFill>
                <a:latin typeface="+mj-lt"/>
                <a:ea typeface="+mj-ea"/>
                <a:cs typeface="+mj-cs"/>
              </a:rPr>
              <a:t>+</a:t>
            </a:r>
            <a:r>
              <a:rPr lang="fr-CH" sz="3000"/>
              <a:t> Utiliser les critères ensemble et les affiner, engager les élèves</a:t>
            </a:r>
            <a:r>
              <a:rPr lang="fr-CH" sz="3000" dirty="0"/>
              <a:t> </a:t>
            </a:r>
          </a:p>
          <a:p>
            <a:pPr marL="0" indent="0">
              <a:lnSpc>
                <a:spcPct val="100000"/>
              </a:lnSpc>
              <a:spcBef>
                <a:spcPts val="0"/>
              </a:spcBef>
              <a:buNone/>
            </a:pPr>
            <a:r>
              <a:rPr lang="fr-CH" sz="4300">
                <a:solidFill>
                  <a:srgbClr val="690AF7"/>
                </a:solidFill>
                <a:latin typeface="+mj-lt"/>
                <a:ea typeface="+mj-ea"/>
                <a:cs typeface="+mj-cs"/>
              </a:rPr>
              <a:t>+</a:t>
            </a:r>
            <a:r>
              <a:rPr lang="fr-CH" sz="3000"/>
              <a:t> Projet de communication comme levier</a:t>
            </a:r>
          </a:p>
          <a:p>
            <a:pPr marL="0" indent="0">
              <a:lnSpc>
                <a:spcPct val="100000"/>
              </a:lnSpc>
              <a:spcBef>
                <a:spcPts val="0"/>
              </a:spcBef>
              <a:buNone/>
            </a:pPr>
            <a:endParaRPr lang="fr-CH"/>
          </a:p>
          <a:p>
            <a:pPr marL="0" indent="0">
              <a:lnSpc>
                <a:spcPct val="100000"/>
              </a:lnSpc>
              <a:spcBef>
                <a:spcPts val="0"/>
              </a:spcBef>
              <a:buNone/>
            </a:pPr>
            <a:r>
              <a:rPr lang="fr-CH">
                <a:solidFill>
                  <a:srgbClr val="690AF7"/>
                </a:solidFill>
              </a:rPr>
              <a:t>L'évaluation au service de l'apprentissage dans votre discipline et avec vos formé.es ...</a:t>
            </a:r>
          </a:p>
          <a:p>
            <a:pPr marL="0" indent="0">
              <a:lnSpc>
                <a:spcPct val="100000"/>
              </a:lnSpc>
              <a:spcBef>
                <a:spcPts val="0"/>
              </a:spcBef>
              <a:buNone/>
            </a:pPr>
            <a:endParaRPr lang="fr-CH"/>
          </a:p>
          <a:p>
            <a:pPr marL="0" indent="0">
              <a:lnSpc>
                <a:spcPct val="100000"/>
              </a:lnSpc>
              <a:spcBef>
                <a:spcPts val="0"/>
              </a:spcBef>
              <a:buNone/>
            </a:pPr>
            <a:r>
              <a:rPr lang="fr-CH"/>
              <a:t>Quelles réussites ?</a:t>
            </a:r>
            <a:endParaRPr lang="en-US">
              <a:solidFill>
                <a:srgbClr val="444444"/>
              </a:solidFill>
            </a:endParaRPr>
          </a:p>
          <a:p>
            <a:pPr marL="0" indent="0">
              <a:lnSpc>
                <a:spcPct val="100000"/>
              </a:lnSpc>
              <a:spcBef>
                <a:spcPts val="0"/>
              </a:spcBef>
              <a:buNone/>
            </a:pPr>
            <a:r>
              <a:rPr lang="fr-CH"/>
              <a:t>Quelles difficultés rencontrées face au travail successif ?</a:t>
            </a:r>
            <a:endParaRPr lang="en-US">
              <a:solidFill>
                <a:srgbClr val="444444"/>
              </a:solidFill>
            </a:endParaRPr>
          </a:p>
          <a:p>
            <a:pPr marL="628650" lvl="1">
              <a:lnSpc>
                <a:spcPct val="100000"/>
              </a:lnSpc>
              <a:spcBef>
                <a:spcPts val="0"/>
              </a:spcBef>
              <a:buFont typeface="Courier New" panose="020B0604020202020204" pitchFamily="34" charset="0"/>
              <a:buChar char="o"/>
            </a:pPr>
            <a:r>
              <a:rPr lang="fr-CH"/>
              <a:t>Jusqu'où et jusqu'à quand on retravaille? </a:t>
            </a:r>
            <a:endParaRPr lang="en-US">
              <a:solidFill>
                <a:srgbClr val="444444"/>
              </a:solidFill>
            </a:endParaRPr>
          </a:p>
          <a:p>
            <a:pPr marL="628650" lvl="1">
              <a:lnSpc>
                <a:spcPct val="100000"/>
              </a:lnSpc>
              <a:spcBef>
                <a:spcPts val="0"/>
              </a:spcBef>
              <a:buFont typeface="Courier New" panose="020B0604020202020204" pitchFamily="34" charset="0"/>
              <a:buChar char="o"/>
            </a:pPr>
            <a:r>
              <a:rPr lang="fr-CH"/>
              <a:t>Comment stimuler / arrêter ?</a:t>
            </a:r>
            <a:endParaRPr lang="en-US">
              <a:solidFill>
                <a:srgbClr val="444444"/>
              </a:solidFill>
            </a:endParaRPr>
          </a:p>
          <a:p>
            <a:pPr marL="628650" lvl="1">
              <a:lnSpc>
                <a:spcPct val="100000"/>
              </a:lnSpc>
              <a:spcBef>
                <a:spcPts val="0"/>
              </a:spcBef>
              <a:buFont typeface="Courier New" panose="020B0604020202020204" pitchFamily="34" charset="0"/>
              <a:buChar char="o"/>
            </a:pPr>
            <a:r>
              <a:rPr lang="fr-CH"/>
              <a:t>Quelles propositions dans vos disciplines et avec votre public ?</a:t>
            </a:r>
          </a:p>
          <a:p>
            <a:pPr marL="0" indent="0">
              <a:lnSpc>
                <a:spcPct val="100000"/>
              </a:lnSpc>
              <a:spcBef>
                <a:spcPts val="0"/>
              </a:spcBef>
              <a:buNone/>
            </a:pPr>
            <a:endParaRPr lang="fr-CH">
              <a:solidFill>
                <a:srgbClr val="444444"/>
              </a:solidFill>
            </a:endParaRPr>
          </a:p>
          <a:p>
            <a:pPr marL="0" indent="0" algn="ctr">
              <a:buNone/>
            </a:pPr>
            <a:endParaRPr lang="fr-CH" b="1">
              <a:solidFill>
                <a:srgbClr val="E59EDD"/>
              </a:solidFill>
              <a:latin typeface="Aptos Display"/>
            </a:endParaRPr>
          </a:p>
          <a:p>
            <a:pPr marL="0" indent="0">
              <a:lnSpc>
                <a:spcPct val="100000"/>
              </a:lnSpc>
              <a:spcBef>
                <a:spcPts val="0"/>
              </a:spcBef>
              <a:buNone/>
            </a:pPr>
            <a:endParaRPr lang="en-US">
              <a:solidFill>
                <a:srgbClr val="444444"/>
              </a:solidFill>
              <a:latin typeface="Aptos" panose="02110004020202020204"/>
            </a:endParaRPr>
          </a:p>
          <a:p>
            <a:pPr marL="0" indent="0">
              <a:buNone/>
            </a:pPr>
            <a:endParaRPr lang="fr-FR">
              <a:solidFill>
                <a:srgbClr val="000000"/>
              </a:solidFill>
            </a:endParaRPr>
          </a:p>
        </p:txBody>
      </p:sp>
    </p:spTree>
    <p:extLst>
      <p:ext uri="{BB962C8B-B14F-4D97-AF65-F5344CB8AC3E}">
        <p14:creationId xmlns:p14="http://schemas.microsoft.com/office/powerpoint/2010/main" val="283028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3"/>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Grand écran</PresentationFormat>
  <Slides>23</Slides>
  <Notes>23</Notes>
  <HiddenSlides>0</HiddenSlides>
  <ScaleCrop>false</ScaleCrop>
  <HeadingPairs>
    <vt:vector size="4" baseType="variant">
      <vt:variant>
        <vt:lpstr>Thème</vt:lpstr>
      </vt:variant>
      <vt:variant>
        <vt:i4>2</vt:i4>
      </vt:variant>
      <vt:variant>
        <vt:lpstr>Titres des diapositives</vt:lpstr>
      </vt:variant>
      <vt:variant>
        <vt:i4>23</vt:i4>
      </vt:variant>
    </vt:vector>
  </HeadingPairs>
  <TitlesOfParts>
    <vt:vector size="25" baseType="lpstr">
      <vt:lpstr>Thème Office</vt:lpstr>
      <vt:lpstr>Thème Office</vt:lpstr>
      <vt:lpstr>Atelier 6   Soutenir l’apprentissage des élèves par la définition et l’usage des critères d’évaluation pour comprendre et produire un genre de texte</vt:lpstr>
      <vt:lpstr>Un atelier pour réfléchir ensemble</vt:lpstr>
      <vt:lpstr>Le contexte</vt:lpstr>
      <vt:lpstr>Outil du MER : Modèle didactique du genre (IRDP)</vt:lpstr>
      <vt:lpstr>Outil du MER : parcours et schématisation</vt:lpstr>
      <vt:lpstr>Présentation PowerPoint</vt:lpstr>
      <vt:lpstr>Outils pour soutenir l'apprentissage</vt:lpstr>
      <vt:lpstr>Présentation PowerPoint</vt:lpstr>
      <vt:lpstr>Une production finale </vt:lpstr>
      <vt:lpstr>L’anecdote en classe de 3-4H</vt:lpstr>
      <vt:lpstr>Outils du MER</vt:lpstr>
      <vt:lpstr>Présentation PowerPoint</vt:lpstr>
      <vt:lpstr>Présentation PowerPoint</vt:lpstr>
      <vt:lpstr>Analyse d’une trace d’élève </vt:lpstr>
      <vt:lpstr>Présentation PowerPoint</vt:lpstr>
      <vt:lpstr>Co-évaluation</vt:lpstr>
      <vt:lpstr>Présentation PowerPoint</vt:lpstr>
      <vt:lpstr>Le projet de communication</vt:lpstr>
      <vt:lpstr>Outils du SharePoint de l’animation HEP</vt:lpstr>
      <vt:lpstr>Outils du SharePoint de l’animation HEP</vt:lpstr>
      <vt:lpstr>Outils du SharePoint de l’animation HEP</vt:lpstr>
      <vt:lpstr>Transposition 1-2H des parcours à l'oral</vt:lpstr>
      <vt:lpstr>Discussion - ouverture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Floriane Lathion</dc:creator>
  <cp:revision>35</cp:revision>
  <dcterms:created xsi:type="dcterms:W3CDTF">2026-05-20T07:52:32Z</dcterms:created>
  <dcterms:modified xsi:type="dcterms:W3CDTF">2026-09-21T13:51:34Z</dcterms:modified>
</cp:coreProperties>
</file>