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3"/>
  </p:notesMasterIdLst>
  <p:sldIdLst>
    <p:sldId id="256" r:id="rId5"/>
    <p:sldId id="257" r:id="rId6"/>
    <p:sldId id="258" r:id="rId7"/>
    <p:sldId id="259" r:id="rId8"/>
    <p:sldId id="260" r:id="rId9"/>
    <p:sldId id="261" r:id="rId10"/>
    <p:sldId id="263" r:id="rId11"/>
    <p:sldId id="262" r:id="rId12"/>
    <p:sldId id="284" r:id="rId13"/>
    <p:sldId id="285" r:id="rId14"/>
    <p:sldId id="286" r:id="rId15"/>
    <p:sldId id="287" r:id="rId16"/>
    <p:sldId id="288" r:id="rId17"/>
    <p:sldId id="269" r:id="rId18"/>
    <p:sldId id="270" r:id="rId19"/>
    <p:sldId id="394" r:id="rId20"/>
    <p:sldId id="271" r:id="rId21"/>
    <p:sldId id="273" r:id="rId22"/>
    <p:sldId id="399" r:id="rId23"/>
    <p:sldId id="397" r:id="rId24"/>
    <p:sldId id="396" r:id="rId25"/>
    <p:sldId id="398" r:id="rId26"/>
    <p:sldId id="401" r:id="rId27"/>
    <p:sldId id="402" r:id="rId28"/>
    <p:sldId id="403" r:id="rId29"/>
    <p:sldId id="277" r:id="rId30"/>
    <p:sldId id="282" r:id="rId31"/>
    <p:sldId id="404" r:id="rId32"/>
    <p:sldId id="405" r:id="rId33"/>
    <p:sldId id="407" r:id="rId34"/>
    <p:sldId id="409" r:id="rId35"/>
    <p:sldId id="408" r:id="rId36"/>
    <p:sldId id="275" r:id="rId37"/>
    <p:sldId id="411" r:id="rId38"/>
    <p:sldId id="412" r:id="rId39"/>
    <p:sldId id="414" r:id="rId40"/>
    <p:sldId id="415" r:id="rId41"/>
    <p:sldId id="410" r:id="rId4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81326D-1C6A-4320-8ADE-FBBC57233D00}" v="2532" dt="2025-01-08T15:46:51.69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172"/>
    <p:restoredTop sz="84066" autoAdjust="0"/>
  </p:normalViewPr>
  <p:slideViewPr>
    <p:cSldViewPr snapToGrid="0">
      <p:cViewPr varScale="1">
        <p:scale>
          <a:sx n="52" d="100"/>
          <a:sy n="52" d="100"/>
        </p:scale>
        <p:origin x="924"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herine Tobola" userId="f6ceb1da-c482-458b-82b4-83f0c18d75c0" providerId="ADAL" clId="{5881326D-1C6A-4320-8ADE-FBBC57233D00}"/>
    <pc:docChg chg="undo redo custSel addSld delSld modSld sldOrd">
      <pc:chgData name="Catherine Tobola" userId="f6ceb1da-c482-458b-82b4-83f0c18d75c0" providerId="ADAL" clId="{5881326D-1C6A-4320-8ADE-FBBC57233D00}" dt="2025-01-08T15:46:51.697" v="10533"/>
      <pc:docMkLst>
        <pc:docMk/>
      </pc:docMkLst>
      <pc:sldChg chg="modSp mod">
        <pc:chgData name="Catherine Tobola" userId="f6ceb1da-c482-458b-82b4-83f0c18d75c0" providerId="ADAL" clId="{5881326D-1C6A-4320-8ADE-FBBC57233D00}" dt="2025-01-08T14:46:02.920" v="10529" actId="1076"/>
        <pc:sldMkLst>
          <pc:docMk/>
          <pc:sldMk cId="670402072" sldId="256"/>
        </pc:sldMkLst>
        <pc:spChg chg="mod">
          <ac:chgData name="Catherine Tobola" userId="f6ceb1da-c482-458b-82b4-83f0c18d75c0" providerId="ADAL" clId="{5881326D-1C6A-4320-8ADE-FBBC57233D00}" dt="2025-01-08T14:11:55.430" v="10359" actId="122"/>
          <ac:spMkLst>
            <pc:docMk/>
            <pc:sldMk cId="670402072" sldId="256"/>
            <ac:spMk id="4" creationId="{D0B589F6-4619-8D12-54AC-9625E6725FC2}"/>
          </ac:spMkLst>
        </pc:spChg>
        <pc:spChg chg="mod">
          <ac:chgData name="Catherine Tobola" userId="f6ceb1da-c482-458b-82b4-83f0c18d75c0" providerId="ADAL" clId="{5881326D-1C6A-4320-8ADE-FBBC57233D00}" dt="2025-01-08T14:46:02.920" v="10529" actId="1076"/>
          <ac:spMkLst>
            <pc:docMk/>
            <pc:sldMk cId="670402072" sldId="256"/>
            <ac:spMk id="7" creationId="{8A891FDE-0C44-0D62-DF22-0682C1A6DD4E}"/>
          </ac:spMkLst>
        </pc:spChg>
      </pc:sldChg>
      <pc:sldChg chg="addSp delSp modSp mod">
        <pc:chgData name="Catherine Tobola" userId="f6ceb1da-c482-458b-82b4-83f0c18d75c0" providerId="ADAL" clId="{5881326D-1C6A-4320-8ADE-FBBC57233D00}" dt="2025-01-08T13:14:07.689" v="9478" actId="478"/>
        <pc:sldMkLst>
          <pc:docMk/>
          <pc:sldMk cId="2587515241" sldId="257"/>
        </pc:sldMkLst>
        <pc:spChg chg="mod">
          <ac:chgData name="Catherine Tobola" userId="f6ceb1da-c482-458b-82b4-83f0c18d75c0" providerId="ADAL" clId="{5881326D-1C6A-4320-8ADE-FBBC57233D00}" dt="2025-01-08T07:36:33.031" v="3330" actId="113"/>
          <ac:spMkLst>
            <pc:docMk/>
            <pc:sldMk cId="2587515241" sldId="257"/>
            <ac:spMk id="2" creationId="{D867DA96-CD57-0124-1285-49B604EF94A4}"/>
          </ac:spMkLst>
        </pc:spChg>
        <pc:spChg chg="mod">
          <ac:chgData name="Catherine Tobola" userId="f6ceb1da-c482-458b-82b4-83f0c18d75c0" providerId="ADAL" clId="{5881326D-1C6A-4320-8ADE-FBBC57233D00}" dt="2025-01-08T13:13:54.333" v="9477" actId="20577"/>
          <ac:spMkLst>
            <pc:docMk/>
            <pc:sldMk cId="2587515241" sldId="257"/>
            <ac:spMk id="3" creationId="{3AB25A54-CC9F-E05E-AFBF-FC1A30F74DB5}"/>
          </ac:spMkLst>
        </pc:spChg>
        <pc:picChg chg="add del mod">
          <ac:chgData name="Catherine Tobola" userId="f6ceb1da-c482-458b-82b4-83f0c18d75c0" providerId="ADAL" clId="{5881326D-1C6A-4320-8ADE-FBBC57233D00}" dt="2025-01-08T13:14:07.689" v="9478" actId="478"/>
          <ac:picMkLst>
            <pc:docMk/>
            <pc:sldMk cId="2587515241" sldId="257"/>
            <ac:picMk id="5" creationId="{9EDA597E-19C0-6E32-E802-EC548D359969}"/>
          </ac:picMkLst>
        </pc:picChg>
      </pc:sldChg>
      <pc:sldChg chg="modSp mod">
        <pc:chgData name="Catherine Tobola" userId="f6ceb1da-c482-458b-82b4-83f0c18d75c0" providerId="ADAL" clId="{5881326D-1C6A-4320-8ADE-FBBC57233D00}" dt="2025-01-08T13:15:52.760" v="9593" actId="6549"/>
        <pc:sldMkLst>
          <pc:docMk/>
          <pc:sldMk cId="3232034276" sldId="258"/>
        </pc:sldMkLst>
        <pc:spChg chg="mod">
          <ac:chgData name="Catherine Tobola" userId="f6ceb1da-c482-458b-82b4-83f0c18d75c0" providerId="ADAL" clId="{5881326D-1C6A-4320-8ADE-FBBC57233D00}" dt="2025-01-08T07:36:45.249" v="3333" actId="113"/>
          <ac:spMkLst>
            <pc:docMk/>
            <pc:sldMk cId="3232034276" sldId="258"/>
            <ac:spMk id="2" creationId="{CA718703-7C6C-E0B6-33C8-9B8A129AEC3B}"/>
          </ac:spMkLst>
        </pc:spChg>
        <pc:spChg chg="mod">
          <ac:chgData name="Catherine Tobola" userId="f6ceb1da-c482-458b-82b4-83f0c18d75c0" providerId="ADAL" clId="{5881326D-1C6A-4320-8ADE-FBBC57233D00}" dt="2025-01-08T13:15:52.760" v="9593" actId="6549"/>
          <ac:spMkLst>
            <pc:docMk/>
            <pc:sldMk cId="3232034276" sldId="258"/>
            <ac:spMk id="3" creationId="{1FD40D70-E6EF-7F1D-4182-E352A772AC87}"/>
          </ac:spMkLst>
        </pc:spChg>
      </pc:sldChg>
      <pc:sldChg chg="modSp mod modAnim">
        <pc:chgData name="Catherine Tobola" userId="f6ceb1da-c482-458b-82b4-83f0c18d75c0" providerId="ADAL" clId="{5881326D-1C6A-4320-8ADE-FBBC57233D00}" dt="2025-01-08T13:16:41.311" v="9616"/>
        <pc:sldMkLst>
          <pc:docMk/>
          <pc:sldMk cId="4046524131" sldId="259"/>
        </pc:sldMkLst>
        <pc:spChg chg="mod">
          <ac:chgData name="Catherine Tobola" userId="f6ceb1da-c482-458b-82b4-83f0c18d75c0" providerId="ADAL" clId="{5881326D-1C6A-4320-8ADE-FBBC57233D00}" dt="2025-01-08T13:16:09.341" v="9615" actId="6549"/>
          <ac:spMkLst>
            <pc:docMk/>
            <pc:sldMk cId="4046524131" sldId="259"/>
            <ac:spMk id="2" creationId="{2D9D7A2F-EA88-13E3-27FC-D4D5E0723DDA}"/>
          </ac:spMkLst>
        </pc:spChg>
        <pc:spChg chg="mod">
          <ac:chgData name="Catherine Tobola" userId="f6ceb1da-c482-458b-82b4-83f0c18d75c0" providerId="ADAL" clId="{5881326D-1C6A-4320-8ADE-FBBC57233D00}" dt="2025-01-07T22:44:32.135" v="1668" actId="5793"/>
          <ac:spMkLst>
            <pc:docMk/>
            <pc:sldMk cId="4046524131" sldId="259"/>
            <ac:spMk id="3" creationId="{76504EC7-B90C-2E45-B280-E49978A3AEBC}"/>
          </ac:spMkLst>
        </pc:spChg>
      </pc:sldChg>
      <pc:sldChg chg="modSp mod modAnim">
        <pc:chgData name="Catherine Tobola" userId="f6ceb1da-c482-458b-82b4-83f0c18d75c0" providerId="ADAL" clId="{5881326D-1C6A-4320-8ADE-FBBC57233D00}" dt="2025-01-08T14:14:21.165" v="10382" actId="1076"/>
        <pc:sldMkLst>
          <pc:docMk/>
          <pc:sldMk cId="1307855843" sldId="260"/>
        </pc:sldMkLst>
        <pc:spChg chg="mod">
          <ac:chgData name="Catherine Tobola" userId="f6ceb1da-c482-458b-82b4-83f0c18d75c0" providerId="ADAL" clId="{5881326D-1C6A-4320-8ADE-FBBC57233D00}" dt="2025-01-08T13:17:00.775" v="9635" actId="20577"/>
          <ac:spMkLst>
            <pc:docMk/>
            <pc:sldMk cId="1307855843" sldId="260"/>
            <ac:spMk id="2" creationId="{61625B5A-D08E-DBFC-527E-2B890B02A2CE}"/>
          </ac:spMkLst>
        </pc:spChg>
        <pc:spChg chg="mod">
          <ac:chgData name="Catherine Tobola" userId="f6ceb1da-c482-458b-82b4-83f0c18d75c0" providerId="ADAL" clId="{5881326D-1C6A-4320-8ADE-FBBC57233D00}" dt="2025-01-08T14:14:21.165" v="10382" actId="1076"/>
          <ac:spMkLst>
            <pc:docMk/>
            <pc:sldMk cId="1307855843" sldId="260"/>
            <ac:spMk id="3" creationId="{4F648BAF-9A6E-CE9A-EB72-562456469E7E}"/>
          </ac:spMkLst>
        </pc:spChg>
      </pc:sldChg>
      <pc:sldChg chg="modSp mod modNotesTx">
        <pc:chgData name="Catherine Tobola" userId="f6ceb1da-c482-458b-82b4-83f0c18d75c0" providerId="ADAL" clId="{5881326D-1C6A-4320-8ADE-FBBC57233D00}" dt="2025-01-08T13:21:33.430" v="9743" actId="20577"/>
        <pc:sldMkLst>
          <pc:docMk/>
          <pc:sldMk cId="3687492636" sldId="261"/>
        </pc:sldMkLst>
        <pc:spChg chg="mod">
          <ac:chgData name="Catherine Tobola" userId="f6ceb1da-c482-458b-82b4-83f0c18d75c0" providerId="ADAL" clId="{5881326D-1C6A-4320-8ADE-FBBC57233D00}" dt="2025-01-08T13:18:27.867" v="9671" actId="20577"/>
          <ac:spMkLst>
            <pc:docMk/>
            <pc:sldMk cId="3687492636" sldId="261"/>
            <ac:spMk id="2" creationId="{66D13FBE-04E7-EB03-67E2-EFBE3A8AF653}"/>
          </ac:spMkLst>
        </pc:spChg>
        <pc:spChg chg="mod">
          <ac:chgData name="Catherine Tobola" userId="f6ceb1da-c482-458b-82b4-83f0c18d75c0" providerId="ADAL" clId="{5881326D-1C6A-4320-8ADE-FBBC57233D00}" dt="2025-01-08T13:18:22.142" v="9668" actId="113"/>
          <ac:spMkLst>
            <pc:docMk/>
            <pc:sldMk cId="3687492636" sldId="261"/>
            <ac:spMk id="3" creationId="{F5234F74-717A-3342-7F56-7210E0DC888D}"/>
          </ac:spMkLst>
        </pc:spChg>
      </pc:sldChg>
      <pc:sldChg chg="addSp delSp modSp mod modNotesTx">
        <pc:chgData name="Catherine Tobola" userId="f6ceb1da-c482-458b-82b4-83f0c18d75c0" providerId="ADAL" clId="{5881326D-1C6A-4320-8ADE-FBBC57233D00}" dt="2025-01-08T08:34:24.461" v="3652" actId="113"/>
        <pc:sldMkLst>
          <pc:docMk/>
          <pc:sldMk cId="3896258891" sldId="262"/>
        </pc:sldMkLst>
        <pc:spChg chg="mod">
          <ac:chgData name="Catherine Tobola" userId="f6ceb1da-c482-458b-82b4-83f0c18d75c0" providerId="ADAL" clId="{5881326D-1C6A-4320-8ADE-FBBC57233D00}" dt="2025-01-08T08:34:24.461" v="3652" actId="113"/>
          <ac:spMkLst>
            <pc:docMk/>
            <pc:sldMk cId="3896258891" sldId="262"/>
            <ac:spMk id="2" creationId="{223EDE96-839B-6AF5-EF2C-F1A8EF8DFA11}"/>
          </ac:spMkLst>
        </pc:spChg>
        <pc:spChg chg="del mod">
          <ac:chgData name="Catherine Tobola" userId="f6ceb1da-c482-458b-82b4-83f0c18d75c0" providerId="ADAL" clId="{5881326D-1C6A-4320-8ADE-FBBC57233D00}" dt="2025-01-07T19:27:16.545" v="1471" actId="478"/>
          <ac:spMkLst>
            <pc:docMk/>
            <pc:sldMk cId="3896258891" sldId="262"/>
            <ac:spMk id="3" creationId="{E07693AC-E183-CBF1-0583-20823986313A}"/>
          </ac:spMkLst>
        </pc:spChg>
        <pc:spChg chg="add mod">
          <ac:chgData name="Catherine Tobola" userId="f6ceb1da-c482-458b-82b4-83f0c18d75c0" providerId="ADAL" clId="{5881326D-1C6A-4320-8ADE-FBBC57233D00}" dt="2025-01-07T22:47:36.810" v="1813" actId="207"/>
          <ac:spMkLst>
            <pc:docMk/>
            <pc:sldMk cId="3896258891" sldId="262"/>
            <ac:spMk id="5" creationId="{8972CB6D-BCEB-5073-396A-5B84A58AE973}"/>
          </ac:spMkLst>
        </pc:spChg>
        <pc:spChg chg="add mod">
          <ac:chgData name="Catherine Tobola" userId="f6ceb1da-c482-458b-82b4-83f0c18d75c0" providerId="ADAL" clId="{5881326D-1C6A-4320-8ADE-FBBC57233D00}" dt="2025-01-07T22:47:44.012" v="1815" actId="1076"/>
          <ac:spMkLst>
            <pc:docMk/>
            <pc:sldMk cId="3896258891" sldId="262"/>
            <ac:spMk id="6" creationId="{3D1E2652-7C1F-91F7-9916-630C23219644}"/>
          </ac:spMkLst>
        </pc:spChg>
        <pc:graphicFrameChg chg="add mod modGraphic">
          <ac:chgData name="Catherine Tobola" userId="f6ceb1da-c482-458b-82b4-83f0c18d75c0" providerId="ADAL" clId="{5881326D-1C6A-4320-8ADE-FBBC57233D00}" dt="2025-01-07T19:28:00.297" v="1478" actId="14734"/>
          <ac:graphicFrameMkLst>
            <pc:docMk/>
            <pc:sldMk cId="3896258891" sldId="262"/>
            <ac:graphicFrameMk id="4" creationId="{B93B518D-1D65-8377-1527-65DBED5EE644}"/>
          </ac:graphicFrameMkLst>
        </pc:graphicFrameChg>
      </pc:sldChg>
      <pc:sldChg chg="modSp mod modNotesTx">
        <pc:chgData name="Catherine Tobola" userId="f6ceb1da-c482-458b-82b4-83f0c18d75c0" providerId="ADAL" clId="{5881326D-1C6A-4320-8ADE-FBBC57233D00}" dt="2025-01-08T13:19:22.428" v="9716" actId="20577"/>
        <pc:sldMkLst>
          <pc:docMk/>
          <pc:sldMk cId="1081051356" sldId="263"/>
        </pc:sldMkLst>
        <pc:spChg chg="mod">
          <ac:chgData name="Catherine Tobola" userId="f6ceb1da-c482-458b-82b4-83f0c18d75c0" providerId="ADAL" clId="{5881326D-1C6A-4320-8ADE-FBBC57233D00}" dt="2025-01-08T07:38:04.508" v="3343" actId="113"/>
          <ac:spMkLst>
            <pc:docMk/>
            <pc:sldMk cId="1081051356" sldId="263"/>
            <ac:spMk id="2" creationId="{468EB417-233D-520E-467A-4BA78E1CADDB}"/>
          </ac:spMkLst>
        </pc:spChg>
        <pc:spChg chg="mod">
          <ac:chgData name="Catherine Tobola" userId="f6ceb1da-c482-458b-82b4-83f0c18d75c0" providerId="ADAL" clId="{5881326D-1C6A-4320-8ADE-FBBC57233D00}" dt="2025-01-08T13:18:52.872" v="9672" actId="14100"/>
          <ac:spMkLst>
            <pc:docMk/>
            <pc:sldMk cId="1081051356" sldId="263"/>
            <ac:spMk id="3" creationId="{293DFDD3-4F4F-5F94-F647-DB520D8AEAC8}"/>
          </ac:spMkLst>
        </pc:spChg>
      </pc:sldChg>
      <pc:sldChg chg="modSp del mod">
        <pc:chgData name="Catherine Tobola" userId="f6ceb1da-c482-458b-82b4-83f0c18d75c0" providerId="ADAL" clId="{5881326D-1C6A-4320-8ADE-FBBC57233D00}" dt="2025-01-08T13:55:09.078" v="10262" actId="47"/>
        <pc:sldMkLst>
          <pc:docMk/>
          <pc:sldMk cId="3155694865" sldId="264"/>
        </pc:sldMkLst>
        <pc:spChg chg="mod">
          <ac:chgData name="Catherine Tobola" userId="f6ceb1da-c482-458b-82b4-83f0c18d75c0" providerId="ADAL" clId="{5881326D-1C6A-4320-8ADE-FBBC57233D00}" dt="2025-01-08T07:57:44.842" v="3595" actId="27636"/>
          <ac:spMkLst>
            <pc:docMk/>
            <pc:sldMk cId="3155694865" sldId="264"/>
            <ac:spMk id="3" creationId="{48807282-7021-ADE4-8F39-2283E95F7D5C}"/>
          </ac:spMkLst>
        </pc:spChg>
      </pc:sldChg>
      <pc:sldChg chg="modSp del mod">
        <pc:chgData name="Catherine Tobola" userId="f6ceb1da-c482-458b-82b4-83f0c18d75c0" providerId="ADAL" clId="{5881326D-1C6A-4320-8ADE-FBBC57233D00}" dt="2025-01-07T22:59:50.095" v="2689" actId="47"/>
        <pc:sldMkLst>
          <pc:docMk/>
          <pc:sldMk cId="3189081499" sldId="267"/>
        </pc:sldMkLst>
        <pc:spChg chg="mod">
          <ac:chgData name="Catherine Tobola" userId="f6ceb1da-c482-458b-82b4-83f0c18d75c0" providerId="ADAL" clId="{5881326D-1C6A-4320-8ADE-FBBC57233D00}" dt="2025-01-07T19:29:10.516" v="1479" actId="1076"/>
          <ac:spMkLst>
            <pc:docMk/>
            <pc:sldMk cId="3189081499" sldId="267"/>
            <ac:spMk id="2" creationId="{C080536E-C452-9298-0AC3-968EC5993B96}"/>
          </ac:spMkLst>
        </pc:spChg>
      </pc:sldChg>
      <pc:sldChg chg="modSp del mod modNotesTx">
        <pc:chgData name="Catherine Tobola" userId="f6ceb1da-c482-458b-82b4-83f0c18d75c0" providerId="ADAL" clId="{5881326D-1C6A-4320-8ADE-FBBC57233D00}" dt="2025-01-07T23:08:06.015" v="3199" actId="47"/>
        <pc:sldMkLst>
          <pc:docMk/>
          <pc:sldMk cId="2485326538" sldId="268"/>
        </pc:sldMkLst>
        <pc:spChg chg="mod">
          <ac:chgData name="Catherine Tobola" userId="f6ceb1da-c482-458b-82b4-83f0c18d75c0" providerId="ADAL" clId="{5881326D-1C6A-4320-8ADE-FBBC57233D00}" dt="2025-01-07T23:00:10.918" v="2774" actId="6549"/>
          <ac:spMkLst>
            <pc:docMk/>
            <pc:sldMk cId="2485326538" sldId="268"/>
            <ac:spMk id="9" creationId="{A55A17B1-DE78-CB15-163F-BE603964A04F}"/>
          </ac:spMkLst>
        </pc:spChg>
      </pc:sldChg>
      <pc:sldChg chg="addSp delSp modSp mod">
        <pc:chgData name="Catherine Tobola" userId="f6ceb1da-c482-458b-82b4-83f0c18d75c0" providerId="ADAL" clId="{5881326D-1C6A-4320-8ADE-FBBC57233D00}" dt="2025-01-08T07:49:30.378" v="3453" actId="1076"/>
        <pc:sldMkLst>
          <pc:docMk/>
          <pc:sldMk cId="2402614336" sldId="269"/>
        </pc:sldMkLst>
        <pc:spChg chg="add mod">
          <ac:chgData name="Catherine Tobola" userId="f6ceb1da-c482-458b-82b4-83f0c18d75c0" providerId="ADAL" clId="{5881326D-1C6A-4320-8ADE-FBBC57233D00}" dt="2025-01-08T07:49:30.378" v="3453" actId="1076"/>
          <ac:spMkLst>
            <pc:docMk/>
            <pc:sldMk cId="2402614336" sldId="269"/>
            <ac:spMk id="4" creationId="{79908C24-0667-E75B-2BE7-18C8BEBAE33F}"/>
          </ac:spMkLst>
        </pc:spChg>
        <pc:picChg chg="add del">
          <ac:chgData name="Catherine Tobola" userId="f6ceb1da-c482-458b-82b4-83f0c18d75c0" providerId="ADAL" clId="{5881326D-1C6A-4320-8ADE-FBBC57233D00}" dt="2025-01-07T23:10:06.529" v="3214" actId="478"/>
          <ac:picMkLst>
            <pc:docMk/>
            <pc:sldMk cId="2402614336" sldId="269"/>
            <ac:picMk id="3" creationId="{70ED339F-8744-5E24-F0B8-F8E65642448F}"/>
          </ac:picMkLst>
        </pc:picChg>
      </pc:sldChg>
      <pc:sldChg chg="addSp delSp modSp mod modAnim">
        <pc:chgData name="Catherine Tobola" userId="f6ceb1da-c482-458b-82b4-83f0c18d75c0" providerId="ADAL" clId="{5881326D-1C6A-4320-8ADE-FBBC57233D00}" dt="2025-01-08T14:17:39.270" v="10403" actId="20577"/>
        <pc:sldMkLst>
          <pc:docMk/>
          <pc:sldMk cId="3736415480" sldId="270"/>
        </pc:sldMkLst>
        <pc:spChg chg="mod">
          <ac:chgData name="Catherine Tobola" userId="f6ceb1da-c482-458b-82b4-83f0c18d75c0" providerId="ADAL" clId="{5881326D-1C6A-4320-8ADE-FBBC57233D00}" dt="2025-01-07T23:16:55.015" v="3232" actId="1076"/>
          <ac:spMkLst>
            <pc:docMk/>
            <pc:sldMk cId="3736415480" sldId="270"/>
            <ac:spMk id="2" creationId="{CF486BA8-794C-6863-CF27-B80D06996548}"/>
          </ac:spMkLst>
        </pc:spChg>
        <pc:spChg chg="mod">
          <ac:chgData name="Catherine Tobola" userId="f6ceb1da-c482-458b-82b4-83f0c18d75c0" providerId="ADAL" clId="{5881326D-1C6A-4320-8ADE-FBBC57233D00}" dt="2025-01-08T14:17:39.270" v="10403" actId="20577"/>
          <ac:spMkLst>
            <pc:docMk/>
            <pc:sldMk cId="3736415480" sldId="270"/>
            <ac:spMk id="3" creationId="{336A3236-73A2-7945-7461-694D6E17425D}"/>
          </ac:spMkLst>
        </pc:spChg>
        <pc:graphicFrameChg chg="add mod">
          <ac:chgData name="Catherine Tobola" userId="f6ceb1da-c482-458b-82b4-83f0c18d75c0" providerId="ADAL" clId="{5881326D-1C6A-4320-8ADE-FBBC57233D00}" dt="2025-01-08T07:50:15.057" v="3460" actId="207"/>
          <ac:graphicFrameMkLst>
            <pc:docMk/>
            <pc:sldMk cId="3736415480" sldId="270"/>
            <ac:graphicFrameMk id="8" creationId="{CD1F0DCA-F2F2-C2C0-7E91-AF5086FCE339}"/>
          </ac:graphicFrameMkLst>
        </pc:graphicFrameChg>
        <pc:picChg chg="del mod">
          <ac:chgData name="Catherine Tobola" userId="f6ceb1da-c482-458b-82b4-83f0c18d75c0" providerId="ADAL" clId="{5881326D-1C6A-4320-8ADE-FBBC57233D00}" dt="2025-01-08T07:30:12.829" v="3268" actId="478"/>
          <ac:picMkLst>
            <pc:docMk/>
            <pc:sldMk cId="3736415480" sldId="270"/>
            <ac:picMk id="7" creationId="{998BF728-53FD-7EF5-5027-1DFB48861995}"/>
          </ac:picMkLst>
        </pc:picChg>
      </pc:sldChg>
      <pc:sldChg chg="addSp delSp modSp mod modAnim">
        <pc:chgData name="Catherine Tobola" userId="f6ceb1da-c482-458b-82b4-83f0c18d75c0" providerId="ADAL" clId="{5881326D-1C6A-4320-8ADE-FBBC57233D00}" dt="2025-01-08T08:39:42.865" v="3741" actId="20577"/>
        <pc:sldMkLst>
          <pc:docMk/>
          <pc:sldMk cId="1322504562" sldId="271"/>
        </pc:sldMkLst>
        <pc:spChg chg="mod">
          <ac:chgData name="Catherine Tobola" userId="f6ceb1da-c482-458b-82b4-83f0c18d75c0" providerId="ADAL" clId="{5881326D-1C6A-4320-8ADE-FBBC57233D00}" dt="2025-01-08T07:53:44.272" v="3574" actId="20577"/>
          <ac:spMkLst>
            <pc:docMk/>
            <pc:sldMk cId="1322504562" sldId="271"/>
            <ac:spMk id="2" creationId="{A4D6AE17-1E37-1EA4-BBD4-B33948FD1BB7}"/>
          </ac:spMkLst>
        </pc:spChg>
        <pc:spChg chg="mod">
          <ac:chgData name="Catherine Tobola" userId="f6ceb1da-c482-458b-82b4-83f0c18d75c0" providerId="ADAL" clId="{5881326D-1C6A-4320-8ADE-FBBC57233D00}" dt="2025-01-08T08:39:42.865" v="3741" actId="20577"/>
          <ac:spMkLst>
            <pc:docMk/>
            <pc:sldMk cId="1322504562" sldId="271"/>
            <ac:spMk id="3" creationId="{A5BCB415-8611-C053-F42A-B2802937AC4D}"/>
          </ac:spMkLst>
        </pc:spChg>
        <pc:spChg chg="add mod">
          <ac:chgData name="Catherine Tobola" userId="f6ceb1da-c482-458b-82b4-83f0c18d75c0" providerId="ADAL" clId="{5881326D-1C6A-4320-8ADE-FBBC57233D00}" dt="2025-01-08T07:58:26.486" v="3597"/>
          <ac:spMkLst>
            <pc:docMk/>
            <pc:sldMk cId="1322504562" sldId="271"/>
            <ac:spMk id="8" creationId="{25F8527F-5098-E1D4-7BFE-18A7F9EE2046}"/>
          </ac:spMkLst>
        </pc:spChg>
        <pc:spChg chg="add mod">
          <ac:chgData name="Catherine Tobola" userId="f6ceb1da-c482-458b-82b4-83f0c18d75c0" providerId="ADAL" clId="{5881326D-1C6A-4320-8ADE-FBBC57233D00}" dt="2025-01-08T07:58:26.486" v="3597"/>
          <ac:spMkLst>
            <pc:docMk/>
            <pc:sldMk cId="1322504562" sldId="271"/>
            <ac:spMk id="9" creationId="{675D109E-FEFF-0F34-2D49-F25961475A47}"/>
          </ac:spMkLst>
        </pc:spChg>
        <pc:grpChg chg="add del mod">
          <ac:chgData name="Catherine Tobola" userId="f6ceb1da-c482-458b-82b4-83f0c18d75c0" providerId="ADAL" clId="{5881326D-1C6A-4320-8ADE-FBBC57233D00}" dt="2025-01-08T07:58:30.313" v="3598" actId="478"/>
          <ac:grpSpMkLst>
            <pc:docMk/>
            <pc:sldMk cId="1322504562" sldId="271"/>
            <ac:grpSpMk id="7" creationId="{CCCA45A7-7FAB-D0C1-CB14-33C2720317A3}"/>
          </ac:grpSpMkLst>
        </pc:grpChg>
        <pc:graphicFrameChg chg="add mod">
          <ac:chgData name="Catherine Tobola" userId="f6ceb1da-c482-458b-82b4-83f0c18d75c0" providerId="ADAL" clId="{5881326D-1C6A-4320-8ADE-FBBC57233D00}" dt="2025-01-08T07:50:50.030" v="3463" actId="207"/>
          <ac:graphicFrameMkLst>
            <pc:docMk/>
            <pc:sldMk cId="1322504562" sldId="271"/>
            <ac:graphicFrameMk id="4" creationId="{47E7EDE2-0DDB-3DF1-29C9-0A5EA85D3097}"/>
          </ac:graphicFrameMkLst>
        </pc:graphicFrameChg>
        <pc:graphicFrameChg chg="add mod">
          <ac:chgData name="Catherine Tobola" userId="f6ceb1da-c482-458b-82b4-83f0c18d75c0" providerId="ADAL" clId="{5881326D-1C6A-4320-8ADE-FBBC57233D00}" dt="2025-01-08T07:59:01.833" v="3601" actId="1076"/>
          <ac:graphicFrameMkLst>
            <pc:docMk/>
            <pc:sldMk cId="1322504562" sldId="271"/>
            <ac:graphicFrameMk id="10" creationId="{93335831-5132-870A-1ECA-F8DA91E86824}"/>
          </ac:graphicFrameMkLst>
        </pc:graphicFrameChg>
        <pc:picChg chg="add mod ord">
          <ac:chgData name="Catherine Tobola" userId="f6ceb1da-c482-458b-82b4-83f0c18d75c0" providerId="ADAL" clId="{5881326D-1C6A-4320-8ADE-FBBC57233D00}" dt="2025-01-08T07:59:44.799" v="3609" actId="170"/>
          <ac:picMkLst>
            <pc:docMk/>
            <pc:sldMk cId="1322504562" sldId="271"/>
            <ac:picMk id="6" creationId="{61756D5A-0AB8-0FEC-BF41-D1470C332CA3}"/>
          </ac:picMkLst>
        </pc:picChg>
        <pc:picChg chg="add mod">
          <ac:chgData name="Catherine Tobola" userId="f6ceb1da-c482-458b-82b4-83f0c18d75c0" providerId="ADAL" clId="{5881326D-1C6A-4320-8ADE-FBBC57233D00}" dt="2025-01-08T07:59:27.868" v="3606" actId="14100"/>
          <ac:picMkLst>
            <pc:docMk/>
            <pc:sldMk cId="1322504562" sldId="271"/>
            <ac:picMk id="11" creationId="{15216B9C-01F4-E7FF-33BF-31468F101B3B}"/>
          </ac:picMkLst>
        </pc:picChg>
      </pc:sldChg>
      <pc:sldChg chg="del">
        <pc:chgData name="Catherine Tobola" userId="f6ceb1da-c482-458b-82b4-83f0c18d75c0" providerId="ADAL" clId="{5881326D-1C6A-4320-8ADE-FBBC57233D00}" dt="2025-01-07T18:03:42.654" v="1028" actId="47"/>
        <pc:sldMkLst>
          <pc:docMk/>
          <pc:sldMk cId="2684718237" sldId="272"/>
        </pc:sldMkLst>
      </pc:sldChg>
      <pc:sldChg chg="modSp mod">
        <pc:chgData name="Catherine Tobola" userId="f6ceb1da-c482-458b-82b4-83f0c18d75c0" providerId="ADAL" clId="{5881326D-1C6A-4320-8ADE-FBBC57233D00}" dt="2025-01-08T07:54:17.851" v="3586" actId="113"/>
        <pc:sldMkLst>
          <pc:docMk/>
          <pc:sldMk cId="4136433263" sldId="273"/>
        </pc:sldMkLst>
        <pc:spChg chg="mod">
          <ac:chgData name="Catherine Tobola" userId="f6ceb1da-c482-458b-82b4-83f0c18d75c0" providerId="ADAL" clId="{5881326D-1C6A-4320-8ADE-FBBC57233D00}" dt="2025-01-08T07:54:17.851" v="3586" actId="113"/>
          <ac:spMkLst>
            <pc:docMk/>
            <pc:sldMk cId="4136433263" sldId="273"/>
            <ac:spMk id="2" creationId="{346CED75-D575-1DE8-90B3-52F06B3F1C95}"/>
          </ac:spMkLst>
        </pc:spChg>
      </pc:sldChg>
      <pc:sldChg chg="modSp del mod modAnim">
        <pc:chgData name="Catherine Tobola" userId="f6ceb1da-c482-458b-82b4-83f0c18d75c0" providerId="ADAL" clId="{5881326D-1C6A-4320-8ADE-FBBC57233D00}" dt="2025-01-08T09:48:19.670" v="8082" actId="47"/>
        <pc:sldMkLst>
          <pc:docMk/>
          <pc:sldMk cId="2549785181" sldId="274"/>
        </pc:sldMkLst>
        <pc:spChg chg="mod">
          <ac:chgData name="Catherine Tobola" userId="f6ceb1da-c482-458b-82b4-83f0c18d75c0" providerId="ADAL" clId="{5881326D-1C6A-4320-8ADE-FBBC57233D00}" dt="2025-01-08T08:01:34.924" v="3613" actId="113"/>
          <ac:spMkLst>
            <pc:docMk/>
            <pc:sldMk cId="2549785181" sldId="274"/>
            <ac:spMk id="2" creationId="{2C974D5A-677E-FE8A-6018-95850C6FC7F5}"/>
          </ac:spMkLst>
        </pc:spChg>
        <pc:spChg chg="mod">
          <ac:chgData name="Catherine Tobola" userId="f6ceb1da-c482-458b-82b4-83f0c18d75c0" providerId="ADAL" clId="{5881326D-1C6A-4320-8ADE-FBBC57233D00}" dt="2025-01-08T08:01:53.123" v="3649" actId="20577"/>
          <ac:spMkLst>
            <pc:docMk/>
            <pc:sldMk cId="2549785181" sldId="274"/>
            <ac:spMk id="3" creationId="{46B1E5A6-C1FD-16DA-46FE-F1B8DBC39402}"/>
          </ac:spMkLst>
        </pc:spChg>
      </pc:sldChg>
      <pc:sldChg chg="delSp modSp mod">
        <pc:chgData name="Catherine Tobola" userId="f6ceb1da-c482-458b-82b4-83f0c18d75c0" providerId="ADAL" clId="{5881326D-1C6A-4320-8ADE-FBBC57233D00}" dt="2025-01-08T13:40:17.921" v="9859" actId="404"/>
        <pc:sldMkLst>
          <pc:docMk/>
          <pc:sldMk cId="3382375932" sldId="275"/>
        </pc:sldMkLst>
        <pc:spChg chg="mod">
          <ac:chgData name="Catherine Tobola" userId="f6ceb1da-c482-458b-82b4-83f0c18d75c0" providerId="ADAL" clId="{5881326D-1C6A-4320-8ADE-FBBC57233D00}" dt="2025-01-08T10:10:50.026" v="8582" actId="1076"/>
          <ac:spMkLst>
            <pc:docMk/>
            <pc:sldMk cId="3382375932" sldId="275"/>
            <ac:spMk id="2" creationId="{19AC317A-FA62-FE66-D6D4-22070F363CFD}"/>
          </ac:spMkLst>
        </pc:spChg>
        <pc:spChg chg="mod">
          <ac:chgData name="Catherine Tobola" userId="f6ceb1da-c482-458b-82b4-83f0c18d75c0" providerId="ADAL" clId="{5881326D-1C6A-4320-8ADE-FBBC57233D00}" dt="2025-01-08T13:40:17.921" v="9859" actId="404"/>
          <ac:spMkLst>
            <pc:docMk/>
            <pc:sldMk cId="3382375932" sldId="275"/>
            <ac:spMk id="3" creationId="{9626CCA1-461C-4997-E954-653C09F21E4E}"/>
          </ac:spMkLst>
        </pc:spChg>
        <pc:picChg chg="del mod">
          <ac:chgData name="Catherine Tobola" userId="f6ceb1da-c482-458b-82b4-83f0c18d75c0" providerId="ADAL" clId="{5881326D-1C6A-4320-8ADE-FBBC57233D00}" dt="2025-01-08T10:08:57.944" v="8554" actId="21"/>
          <ac:picMkLst>
            <pc:docMk/>
            <pc:sldMk cId="3382375932" sldId="275"/>
            <ac:picMk id="4" creationId="{D13F1A61-63CA-BD96-B560-E469FE8B8965}"/>
          </ac:picMkLst>
        </pc:picChg>
      </pc:sldChg>
      <pc:sldChg chg="modSp del mod">
        <pc:chgData name="Catherine Tobola" userId="f6ceb1da-c482-458b-82b4-83f0c18d75c0" providerId="ADAL" clId="{5881326D-1C6A-4320-8ADE-FBBC57233D00}" dt="2025-01-08T09:55:13.366" v="8463" actId="47"/>
        <pc:sldMkLst>
          <pc:docMk/>
          <pc:sldMk cId="2155797711" sldId="276"/>
        </pc:sldMkLst>
        <pc:spChg chg="mod">
          <ac:chgData name="Catherine Tobola" userId="f6ceb1da-c482-458b-82b4-83f0c18d75c0" providerId="ADAL" clId="{5881326D-1C6A-4320-8ADE-FBBC57233D00}" dt="2025-01-08T09:55:04.124" v="8462" actId="6549"/>
          <ac:spMkLst>
            <pc:docMk/>
            <pc:sldMk cId="2155797711" sldId="276"/>
            <ac:spMk id="3" creationId="{02C77BD8-31E4-586D-E3A7-5F2E76EEBF03}"/>
          </ac:spMkLst>
        </pc:spChg>
        <pc:picChg chg="mod">
          <ac:chgData name="Catherine Tobola" userId="f6ceb1da-c482-458b-82b4-83f0c18d75c0" providerId="ADAL" clId="{5881326D-1C6A-4320-8ADE-FBBC57233D00}" dt="2025-01-08T09:36:56.323" v="7645" actId="1076"/>
          <ac:picMkLst>
            <pc:docMk/>
            <pc:sldMk cId="2155797711" sldId="276"/>
            <ac:picMk id="5" creationId="{C98D4A92-F4B3-F15A-40DF-5A7366911B2E}"/>
          </ac:picMkLst>
        </pc:picChg>
      </pc:sldChg>
      <pc:sldChg chg="modSp mod modAnim">
        <pc:chgData name="Catherine Tobola" userId="f6ceb1da-c482-458b-82b4-83f0c18d75c0" providerId="ADAL" clId="{5881326D-1C6A-4320-8ADE-FBBC57233D00}" dt="2025-01-08T09:25:54.957" v="7293" actId="1076"/>
        <pc:sldMkLst>
          <pc:docMk/>
          <pc:sldMk cId="3825876168" sldId="277"/>
        </pc:sldMkLst>
        <pc:picChg chg="mod">
          <ac:chgData name="Catherine Tobola" userId="f6ceb1da-c482-458b-82b4-83f0c18d75c0" providerId="ADAL" clId="{5881326D-1C6A-4320-8ADE-FBBC57233D00}" dt="2025-01-08T09:25:37.851" v="7288" actId="1076"/>
          <ac:picMkLst>
            <pc:docMk/>
            <pc:sldMk cId="3825876168" sldId="277"/>
            <ac:picMk id="5" creationId="{164A471E-5E62-0A50-187E-496EA5CE8D01}"/>
          </ac:picMkLst>
        </pc:picChg>
        <pc:picChg chg="mod">
          <ac:chgData name="Catherine Tobola" userId="f6ceb1da-c482-458b-82b4-83f0c18d75c0" providerId="ADAL" clId="{5881326D-1C6A-4320-8ADE-FBBC57233D00}" dt="2025-01-08T09:25:50.777" v="7292" actId="1076"/>
          <ac:picMkLst>
            <pc:docMk/>
            <pc:sldMk cId="3825876168" sldId="277"/>
            <ac:picMk id="7" creationId="{EB473A0A-DEBC-6FAB-54EE-73332909844E}"/>
          </ac:picMkLst>
        </pc:picChg>
        <pc:picChg chg="mod">
          <ac:chgData name="Catherine Tobola" userId="f6ceb1da-c482-458b-82b4-83f0c18d75c0" providerId="ADAL" clId="{5881326D-1C6A-4320-8ADE-FBBC57233D00}" dt="2025-01-08T09:25:54.957" v="7293" actId="1076"/>
          <ac:picMkLst>
            <pc:docMk/>
            <pc:sldMk cId="3825876168" sldId="277"/>
            <ac:picMk id="9" creationId="{299EB707-9C6E-66F9-3E0D-40A817231E1D}"/>
          </ac:picMkLst>
        </pc:picChg>
      </pc:sldChg>
      <pc:sldChg chg="modSp del mod">
        <pc:chgData name="Catherine Tobola" userId="f6ceb1da-c482-458b-82b4-83f0c18d75c0" providerId="ADAL" clId="{5881326D-1C6A-4320-8ADE-FBBC57233D00}" dt="2025-01-08T09:28:00.382" v="7305" actId="47"/>
        <pc:sldMkLst>
          <pc:docMk/>
          <pc:sldMk cId="2591662286" sldId="278"/>
        </pc:sldMkLst>
        <pc:picChg chg="mod modCrop">
          <ac:chgData name="Catherine Tobola" userId="f6ceb1da-c482-458b-82b4-83f0c18d75c0" providerId="ADAL" clId="{5881326D-1C6A-4320-8ADE-FBBC57233D00}" dt="2025-01-08T09:23:48.626" v="7275" actId="732"/>
          <ac:picMkLst>
            <pc:docMk/>
            <pc:sldMk cId="2591662286" sldId="278"/>
            <ac:picMk id="6" creationId="{FB7E3D47-EE73-0BC7-20E3-293F476DCBAA}"/>
          </ac:picMkLst>
        </pc:picChg>
        <pc:picChg chg="mod">
          <ac:chgData name="Catherine Tobola" userId="f6ceb1da-c482-458b-82b4-83f0c18d75c0" providerId="ADAL" clId="{5881326D-1C6A-4320-8ADE-FBBC57233D00}" dt="2025-01-08T09:23:56.120" v="7277" actId="1076"/>
          <ac:picMkLst>
            <pc:docMk/>
            <pc:sldMk cId="2591662286" sldId="278"/>
            <ac:picMk id="10" creationId="{C3FA91D8-324F-6F70-3FEF-9549A9F1C9B7}"/>
          </ac:picMkLst>
        </pc:picChg>
        <pc:picChg chg="mod">
          <ac:chgData name="Catherine Tobola" userId="f6ceb1da-c482-458b-82b4-83f0c18d75c0" providerId="ADAL" clId="{5881326D-1C6A-4320-8ADE-FBBC57233D00}" dt="2025-01-08T09:23:53.756" v="7276" actId="1076"/>
          <ac:picMkLst>
            <pc:docMk/>
            <pc:sldMk cId="2591662286" sldId="278"/>
            <ac:picMk id="12" creationId="{38D5EB8F-D5A3-71B6-C1CB-12296A3E4F3D}"/>
          </ac:picMkLst>
        </pc:picChg>
        <pc:picChg chg="mod">
          <ac:chgData name="Catherine Tobola" userId="f6ceb1da-c482-458b-82b4-83f0c18d75c0" providerId="ADAL" clId="{5881326D-1C6A-4320-8ADE-FBBC57233D00}" dt="2025-01-08T09:23:59.579" v="7278" actId="1076"/>
          <ac:picMkLst>
            <pc:docMk/>
            <pc:sldMk cId="2591662286" sldId="278"/>
            <ac:picMk id="14" creationId="{B278F11E-7D2C-937B-C399-AD19E6578211}"/>
          </ac:picMkLst>
        </pc:picChg>
      </pc:sldChg>
      <pc:sldChg chg="del">
        <pc:chgData name="Catherine Tobola" userId="f6ceb1da-c482-458b-82b4-83f0c18d75c0" providerId="ADAL" clId="{5881326D-1C6A-4320-8ADE-FBBC57233D00}" dt="2025-01-08T08:01:08.470" v="3610" actId="47"/>
        <pc:sldMkLst>
          <pc:docMk/>
          <pc:sldMk cId="3113246806" sldId="279"/>
        </pc:sldMkLst>
      </pc:sldChg>
      <pc:sldChg chg="del">
        <pc:chgData name="Catherine Tobola" userId="f6ceb1da-c482-458b-82b4-83f0c18d75c0" providerId="ADAL" clId="{5881326D-1C6A-4320-8ADE-FBBC57233D00}" dt="2025-01-07T18:07:03.071" v="1029" actId="47"/>
        <pc:sldMkLst>
          <pc:docMk/>
          <pc:sldMk cId="2903269102" sldId="280"/>
        </pc:sldMkLst>
      </pc:sldChg>
      <pc:sldChg chg="modSp del mod">
        <pc:chgData name="Catherine Tobola" userId="f6ceb1da-c482-458b-82b4-83f0c18d75c0" providerId="ADAL" clId="{5881326D-1C6A-4320-8ADE-FBBC57233D00}" dt="2025-01-08T08:42:34.220" v="3743" actId="47"/>
        <pc:sldMkLst>
          <pc:docMk/>
          <pc:sldMk cId="1580518984" sldId="281"/>
        </pc:sldMkLst>
        <pc:picChg chg="mod">
          <ac:chgData name="Catherine Tobola" userId="f6ceb1da-c482-458b-82b4-83f0c18d75c0" providerId="ADAL" clId="{5881326D-1C6A-4320-8ADE-FBBC57233D00}" dt="2025-01-08T08:01:24.278" v="3611" actId="1076"/>
          <ac:picMkLst>
            <pc:docMk/>
            <pc:sldMk cId="1580518984" sldId="281"/>
            <ac:picMk id="5" creationId="{68ECD4F3-82A2-B0CE-6F36-E8E33305E788}"/>
          </ac:picMkLst>
        </pc:picChg>
      </pc:sldChg>
      <pc:sldChg chg="modSp mod">
        <pc:chgData name="Catherine Tobola" userId="f6ceb1da-c482-458b-82b4-83f0c18d75c0" providerId="ADAL" clId="{5881326D-1C6A-4320-8ADE-FBBC57233D00}" dt="2025-01-08T09:27:31.573" v="7304" actId="1076"/>
        <pc:sldMkLst>
          <pc:docMk/>
          <pc:sldMk cId="2912155142" sldId="282"/>
        </pc:sldMkLst>
        <pc:picChg chg="mod">
          <ac:chgData name="Catherine Tobola" userId="f6ceb1da-c482-458b-82b4-83f0c18d75c0" providerId="ADAL" clId="{5881326D-1C6A-4320-8ADE-FBBC57233D00}" dt="2025-01-08T09:27:05.738" v="7300" actId="1076"/>
          <ac:picMkLst>
            <pc:docMk/>
            <pc:sldMk cId="2912155142" sldId="282"/>
            <ac:picMk id="4" creationId="{19E06790-85A2-484E-303D-148573176EB8}"/>
          </ac:picMkLst>
        </pc:picChg>
        <pc:picChg chg="mod">
          <ac:chgData name="Catherine Tobola" userId="f6ceb1da-c482-458b-82b4-83f0c18d75c0" providerId="ADAL" clId="{5881326D-1C6A-4320-8ADE-FBBC57233D00}" dt="2025-01-08T09:27:07.855" v="7301" actId="1076"/>
          <ac:picMkLst>
            <pc:docMk/>
            <pc:sldMk cId="2912155142" sldId="282"/>
            <ac:picMk id="8" creationId="{D92EA9C9-EA92-15AE-4E82-57A7D39FD4B0}"/>
          </ac:picMkLst>
        </pc:picChg>
        <pc:picChg chg="mod">
          <ac:chgData name="Catherine Tobola" userId="f6ceb1da-c482-458b-82b4-83f0c18d75c0" providerId="ADAL" clId="{5881326D-1C6A-4320-8ADE-FBBC57233D00}" dt="2025-01-08T09:26:58.820" v="7298" actId="1076"/>
          <ac:picMkLst>
            <pc:docMk/>
            <pc:sldMk cId="2912155142" sldId="282"/>
            <ac:picMk id="11" creationId="{14D10341-7E44-4F1B-8030-00E7D040579D}"/>
          </ac:picMkLst>
        </pc:picChg>
        <pc:picChg chg="mod">
          <ac:chgData name="Catherine Tobola" userId="f6ceb1da-c482-458b-82b4-83f0c18d75c0" providerId="ADAL" clId="{5881326D-1C6A-4320-8ADE-FBBC57233D00}" dt="2025-01-08T09:27:31.573" v="7304" actId="1076"/>
          <ac:picMkLst>
            <pc:docMk/>
            <pc:sldMk cId="2912155142" sldId="282"/>
            <ac:picMk id="13" creationId="{8630D843-D2C0-5661-ED7B-E06A75AAA72E}"/>
          </ac:picMkLst>
        </pc:picChg>
      </pc:sldChg>
      <pc:sldChg chg="del">
        <pc:chgData name="Catherine Tobola" userId="f6ceb1da-c482-458b-82b4-83f0c18d75c0" providerId="ADAL" clId="{5881326D-1C6A-4320-8ADE-FBBC57233D00}" dt="2025-01-08T08:42:26.565" v="3742" actId="47"/>
        <pc:sldMkLst>
          <pc:docMk/>
          <pc:sldMk cId="2054078353" sldId="283"/>
        </pc:sldMkLst>
      </pc:sldChg>
      <pc:sldChg chg="addSp modSp new mod">
        <pc:chgData name="Catherine Tobola" userId="f6ceb1da-c482-458b-82b4-83f0c18d75c0" providerId="ADAL" clId="{5881326D-1C6A-4320-8ADE-FBBC57233D00}" dt="2025-01-08T07:52:03.519" v="3467" actId="113"/>
        <pc:sldMkLst>
          <pc:docMk/>
          <pc:sldMk cId="671200869" sldId="284"/>
        </pc:sldMkLst>
        <pc:spChg chg="mod">
          <ac:chgData name="Catherine Tobola" userId="f6ceb1da-c482-458b-82b4-83f0c18d75c0" providerId="ADAL" clId="{5881326D-1C6A-4320-8ADE-FBBC57233D00}" dt="2025-01-08T07:52:03.519" v="3467" actId="113"/>
          <ac:spMkLst>
            <pc:docMk/>
            <pc:sldMk cId="671200869" sldId="284"/>
            <ac:spMk id="2" creationId="{19B84CEF-B25B-6D35-A24C-0098B928CA1B}"/>
          </ac:spMkLst>
        </pc:spChg>
        <pc:spChg chg="mod">
          <ac:chgData name="Catherine Tobola" userId="f6ceb1da-c482-458b-82b4-83f0c18d75c0" providerId="ADAL" clId="{5881326D-1C6A-4320-8ADE-FBBC57233D00}" dt="2025-01-08T07:43:01.289" v="3419" actId="20577"/>
          <ac:spMkLst>
            <pc:docMk/>
            <pc:sldMk cId="671200869" sldId="284"/>
            <ac:spMk id="3" creationId="{418D942F-8EDC-AC83-CA62-E82370772D08}"/>
          </ac:spMkLst>
        </pc:spChg>
        <pc:graphicFrameChg chg="add mod modGraphic">
          <ac:chgData name="Catherine Tobola" userId="f6ceb1da-c482-458b-82b4-83f0c18d75c0" providerId="ADAL" clId="{5881326D-1C6A-4320-8ADE-FBBC57233D00}" dt="2025-01-08T07:40:33.120" v="3386" actId="1076"/>
          <ac:graphicFrameMkLst>
            <pc:docMk/>
            <pc:sldMk cId="671200869" sldId="284"/>
            <ac:graphicFrameMk id="4" creationId="{06018875-C0B0-8E0C-D70D-17535719A041}"/>
          </ac:graphicFrameMkLst>
        </pc:graphicFrameChg>
      </pc:sldChg>
      <pc:sldChg chg="addSp modSp new mod modAnim">
        <pc:chgData name="Catherine Tobola" userId="f6ceb1da-c482-458b-82b4-83f0c18d75c0" providerId="ADAL" clId="{5881326D-1C6A-4320-8ADE-FBBC57233D00}" dt="2025-01-08T08:37:31.669" v="3664" actId="1076"/>
        <pc:sldMkLst>
          <pc:docMk/>
          <pc:sldMk cId="2839257351" sldId="285"/>
        </pc:sldMkLst>
        <pc:spChg chg="mod">
          <ac:chgData name="Catherine Tobola" userId="f6ceb1da-c482-458b-82b4-83f0c18d75c0" providerId="ADAL" clId="{5881326D-1C6A-4320-8ADE-FBBC57233D00}" dt="2025-01-07T23:00:39.055" v="2832" actId="20577"/>
          <ac:spMkLst>
            <pc:docMk/>
            <pc:sldMk cId="2839257351" sldId="285"/>
            <ac:spMk id="2" creationId="{7B6AA6F1-F541-5D1E-7DD9-746BAEFE643A}"/>
          </ac:spMkLst>
        </pc:spChg>
        <pc:spChg chg="mod">
          <ac:chgData name="Catherine Tobola" userId="f6ceb1da-c482-458b-82b4-83f0c18d75c0" providerId="ADAL" clId="{5881326D-1C6A-4320-8ADE-FBBC57233D00}" dt="2025-01-08T08:37:25.342" v="3663" actId="20577"/>
          <ac:spMkLst>
            <pc:docMk/>
            <pc:sldMk cId="2839257351" sldId="285"/>
            <ac:spMk id="3" creationId="{2F6D3FE3-FA19-B055-99AB-E8124F476835}"/>
          </ac:spMkLst>
        </pc:spChg>
        <pc:spChg chg="add mod">
          <ac:chgData name="Catherine Tobola" userId="f6ceb1da-c482-458b-82b4-83f0c18d75c0" providerId="ADAL" clId="{5881326D-1C6A-4320-8ADE-FBBC57233D00}" dt="2025-01-08T07:41:32.171" v="3402"/>
          <ac:spMkLst>
            <pc:docMk/>
            <pc:sldMk cId="2839257351" sldId="285"/>
            <ac:spMk id="6" creationId="{E15D922D-A0FC-2EF6-2A63-841C78306AF2}"/>
          </ac:spMkLst>
        </pc:spChg>
        <pc:spChg chg="add mod">
          <ac:chgData name="Catherine Tobola" userId="f6ceb1da-c482-458b-82b4-83f0c18d75c0" providerId="ADAL" clId="{5881326D-1C6A-4320-8ADE-FBBC57233D00}" dt="2025-01-08T07:41:32.171" v="3402"/>
          <ac:spMkLst>
            <pc:docMk/>
            <pc:sldMk cId="2839257351" sldId="285"/>
            <ac:spMk id="7" creationId="{3A7942E1-1F5D-8B19-8625-E64E5632C103}"/>
          </ac:spMkLst>
        </pc:spChg>
        <pc:spChg chg="add mod">
          <ac:chgData name="Catherine Tobola" userId="f6ceb1da-c482-458b-82b4-83f0c18d75c0" providerId="ADAL" clId="{5881326D-1C6A-4320-8ADE-FBBC57233D00}" dt="2025-01-08T07:43:54.416" v="3422"/>
          <ac:spMkLst>
            <pc:docMk/>
            <pc:sldMk cId="2839257351" sldId="285"/>
            <ac:spMk id="10" creationId="{884BD309-8F60-B6D8-C8A4-BFEC298C9135}"/>
          </ac:spMkLst>
        </pc:spChg>
        <pc:spChg chg="add mod">
          <ac:chgData name="Catherine Tobola" userId="f6ceb1da-c482-458b-82b4-83f0c18d75c0" providerId="ADAL" clId="{5881326D-1C6A-4320-8ADE-FBBC57233D00}" dt="2025-01-08T07:43:54.416" v="3422"/>
          <ac:spMkLst>
            <pc:docMk/>
            <pc:sldMk cId="2839257351" sldId="285"/>
            <ac:spMk id="11" creationId="{0ABE64D8-D225-E931-D084-9F4D821EC4E7}"/>
          </ac:spMkLst>
        </pc:spChg>
        <pc:grpChg chg="add mod">
          <ac:chgData name="Catherine Tobola" userId="f6ceb1da-c482-458b-82b4-83f0c18d75c0" providerId="ADAL" clId="{5881326D-1C6A-4320-8ADE-FBBC57233D00}" dt="2025-01-08T07:41:32.171" v="3402"/>
          <ac:grpSpMkLst>
            <pc:docMk/>
            <pc:sldMk cId="2839257351" sldId="285"/>
            <ac:grpSpMk id="5" creationId="{1F5EC2A1-E9AA-1A54-A4D4-4F70DEAACEFC}"/>
          </ac:grpSpMkLst>
        </pc:grpChg>
        <pc:grpChg chg="add mod">
          <ac:chgData name="Catherine Tobola" userId="f6ceb1da-c482-458b-82b4-83f0c18d75c0" providerId="ADAL" clId="{5881326D-1C6A-4320-8ADE-FBBC57233D00}" dt="2025-01-08T07:43:54.416" v="3422"/>
          <ac:grpSpMkLst>
            <pc:docMk/>
            <pc:sldMk cId="2839257351" sldId="285"/>
            <ac:grpSpMk id="9" creationId="{5BF897DE-0471-43AE-718D-5E57DB6E7E90}"/>
          </ac:grpSpMkLst>
        </pc:grpChg>
        <pc:graphicFrameChg chg="add mod">
          <ac:chgData name="Catherine Tobola" userId="f6ceb1da-c482-458b-82b4-83f0c18d75c0" providerId="ADAL" clId="{5881326D-1C6A-4320-8ADE-FBBC57233D00}" dt="2025-01-08T07:42:54.618" v="3410" actId="1076"/>
          <ac:graphicFrameMkLst>
            <pc:docMk/>
            <pc:sldMk cId="2839257351" sldId="285"/>
            <ac:graphicFrameMk id="8" creationId="{E9C18D8A-15DA-084F-F9E3-792EEA9BBDB3}"/>
          </ac:graphicFrameMkLst>
        </pc:graphicFrameChg>
        <pc:graphicFrameChg chg="add mod">
          <ac:chgData name="Catherine Tobola" userId="f6ceb1da-c482-458b-82b4-83f0c18d75c0" providerId="ADAL" clId="{5881326D-1C6A-4320-8ADE-FBBC57233D00}" dt="2025-01-08T07:44:19.211" v="3425" actId="207"/>
          <ac:graphicFrameMkLst>
            <pc:docMk/>
            <pc:sldMk cId="2839257351" sldId="285"/>
            <ac:graphicFrameMk id="12" creationId="{771158CE-1822-6EF1-0FDE-A904392ED36F}"/>
          </ac:graphicFrameMkLst>
        </pc:graphicFrameChg>
        <pc:picChg chg="add mod ord">
          <ac:chgData name="Catherine Tobola" userId="f6ceb1da-c482-458b-82b4-83f0c18d75c0" providerId="ADAL" clId="{5881326D-1C6A-4320-8ADE-FBBC57233D00}" dt="2025-01-08T08:37:31.669" v="3664" actId="1076"/>
          <ac:picMkLst>
            <pc:docMk/>
            <pc:sldMk cId="2839257351" sldId="285"/>
            <ac:picMk id="4" creationId="{2A1DD156-64E0-7AB4-B330-BA8EDA10B3F3}"/>
          </ac:picMkLst>
        </pc:picChg>
      </pc:sldChg>
      <pc:sldChg chg="addSp delSp modSp add mod delAnim modAnim">
        <pc:chgData name="Catherine Tobola" userId="f6ceb1da-c482-458b-82b4-83f0c18d75c0" providerId="ADAL" clId="{5881326D-1C6A-4320-8ADE-FBBC57233D00}" dt="2025-01-08T13:22:11.800" v="9745" actId="207"/>
        <pc:sldMkLst>
          <pc:docMk/>
          <pc:sldMk cId="790763691" sldId="286"/>
        </pc:sldMkLst>
        <pc:spChg chg="mod">
          <ac:chgData name="Catherine Tobola" userId="f6ceb1da-c482-458b-82b4-83f0c18d75c0" providerId="ADAL" clId="{5881326D-1C6A-4320-8ADE-FBBC57233D00}" dt="2025-01-08T13:22:11.800" v="9745" actId="207"/>
          <ac:spMkLst>
            <pc:docMk/>
            <pc:sldMk cId="790763691" sldId="286"/>
            <ac:spMk id="3" creationId="{B2AA8377-ED74-2BA5-8B13-3B24E77F9F73}"/>
          </ac:spMkLst>
        </pc:spChg>
        <pc:graphicFrameChg chg="add mod">
          <ac:chgData name="Catherine Tobola" userId="f6ceb1da-c482-458b-82b4-83f0c18d75c0" providerId="ADAL" clId="{5881326D-1C6A-4320-8ADE-FBBC57233D00}" dt="2025-01-08T07:44:25.366" v="3426"/>
          <ac:graphicFrameMkLst>
            <pc:docMk/>
            <pc:sldMk cId="790763691" sldId="286"/>
            <ac:graphicFrameMk id="7" creationId="{B55794B0-F4FB-43CE-69B3-4095A6B63413}"/>
          </ac:graphicFrameMkLst>
        </pc:graphicFrameChg>
        <pc:picChg chg="del">
          <ac:chgData name="Catherine Tobola" userId="f6ceb1da-c482-458b-82b4-83f0c18d75c0" providerId="ADAL" clId="{5881326D-1C6A-4320-8ADE-FBBC57233D00}" dt="2025-01-07T23:03:11.919" v="2854" actId="478"/>
          <ac:picMkLst>
            <pc:docMk/>
            <pc:sldMk cId="790763691" sldId="286"/>
            <ac:picMk id="4" creationId="{D0229AF2-D335-18CA-8842-15E81C09C9F0}"/>
          </ac:picMkLst>
        </pc:picChg>
        <pc:picChg chg="add mod ord">
          <ac:chgData name="Catherine Tobola" userId="f6ceb1da-c482-458b-82b4-83f0c18d75c0" providerId="ADAL" clId="{5881326D-1C6A-4320-8ADE-FBBC57233D00}" dt="2025-01-08T08:37:46.001" v="3668" actId="1076"/>
          <ac:picMkLst>
            <pc:docMk/>
            <pc:sldMk cId="790763691" sldId="286"/>
            <ac:picMk id="5" creationId="{1EE3CCCE-B292-94E5-AF1A-F0F5A71DBDFF}"/>
          </ac:picMkLst>
        </pc:picChg>
        <pc:picChg chg="add mod">
          <ac:chgData name="Catherine Tobola" userId="f6ceb1da-c482-458b-82b4-83f0c18d75c0" providerId="ADAL" clId="{5881326D-1C6A-4320-8ADE-FBBC57233D00}" dt="2025-01-07T23:05:36.464" v="2973" actId="1076"/>
          <ac:picMkLst>
            <pc:docMk/>
            <pc:sldMk cId="790763691" sldId="286"/>
            <ac:picMk id="6" creationId="{51473CDD-0295-15ED-741A-CDD9F3668074}"/>
          </ac:picMkLst>
        </pc:picChg>
      </pc:sldChg>
      <pc:sldChg chg="addSp delSp modSp add mod ord delAnim modAnim">
        <pc:chgData name="Catherine Tobola" userId="f6ceb1da-c482-458b-82b4-83f0c18d75c0" providerId="ADAL" clId="{5881326D-1C6A-4320-8ADE-FBBC57233D00}" dt="2025-01-08T14:16:30.483" v="10385" actId="14100"/>
        <pc:sldMkLst>
          <pc:docMk/>
          <pc:sldMk cId="2730299895" sldId="287"/>
        </pc:sldMkLst>
        <pc:spChg chg="mod">
          <ac:chgData name="Catherine Tobola" userId="f6ceb1da-c482-458b-82b4-83f0c18d75c0" providerId="ADAL" clId="{5881326D-1C6A-4320-8ADE-FBBC57233D00}" dt="2025-01-08T13:22:22.508" v="9747" actId="403"/>
          <ac:spMkLst>
            <pc:docMk/>
            <pc:sldMk cId="2730299895" sldId="287"/>
            <ac:spMk id="3" creationId="{E709FC20-9611-0A92-85F9-EEBB45F799B6}"/>
          </ac:spMkLst>
        </pc:spChg>
        <pc:graphicFrameChg chg="add mod">
          <ac:chgData name="Catherine Tobola" userId="f6ceb1da-c482-458b-82b4-83f0c18d75c0" providerId="ADAL" clId="{5881326D-1C6A-4320-8ADE-FBBC57233D00}" dt="2025-01-08T07:44:45.036" v="3430"/>
          <ac:graphicFrameMkLst>
            <pc:docMk/>
            <pc:sldMk cId="2730299895" sldId="287"/>
            <ac:graphicFrameMk id="6" creationId="{92DB4588-3FFA-F37B-D42C-7E975F8047DC}"/>
          </ac:graphicFrameMkLst>
        </pc:graphicFrameChg>
        <pc:picChg chg="del">
          <ac:chgData name="Catherine Tobola" userId="f6ceb1da-c482-458b-82b4-83f0c18d75c0" providerId="ADAL" clId="{5881326D-1C6A-4320-8ADE-FBBC57233D00}" dt="2025-01-07T23:04:48.937" v="2967" actId="478"/>
          <ac:picMkLst>
            <pc:docMk/>
            <pc:sldMk cId="2730299895" sldId="287"/>
            <ac:picMk id="4" creationId="{DD2D8AF1-3DE7-F743-EBB5-2B1EB9F58693}"/>
          </ac:picMkLst>
        </pc:picChg>
        <pc:picChg chg="add mod ord">
          <ac:chgData name="Catherine Tobola" userId="f6ceb1da-c482-458b-82b4-83f0c18d75c0" providerId="ADAL" clId="{5881326D-1C6A-4320-8ADE-FBBC57233D00}" dt="2025-01-08T14:16:30.483" v="10385" actId="14100"/>
          <ac:picMkLst>
            <pc:docMk/>
            <pc:sldMk cId="2730299895" sldId="287"/>
            <ac:picMk id="5" creationId="{3309D0A0-2365-F3D7-1D4F-6AC09DAB9B06}"/>
          </ac:picMkLst>
        </pc:picChg>
      </pc:sldChg>
      <pc:sldChg chg="addSp delSp modSp new del mod">
        <pc:chgData name="Catherine Tobola" userId="f6ceb1da-c482-458b-82b4-83f0c18d75c0" providerId="ADAL" clId="{5881326D-1C6A-4320-8ADE-FBBC57233D00}" dt="2025-01-07T23:09:31.752" v="3207" actId="47"/>
        <pc:sldMkLst>
          <pc:docMk/>
          <pc:sldMk cId="820368562" sldId="288"/>
        </pc:sldMkLst>
        <pc:spChg chg="del">
          <ac:chgData name="Catherine Tobola" userId="f6ceb1da-c482-458b-82b4-83f0c18d75c0" providerId="ADAL" clId="{5881326D-1C6A-4320-8ADE-FBBC57233D00}" dt="2025-01-07T23:08:56.306" v="3201" actId="478"/>
          <ac:spMkLst>
            <pc:docMk/>
            <pc:sldMk cId="820368562" sldId="288"/>
            <ac:spMk id="2" creationId="{3C39F980-103A-957B-CAE0-E1E302C5961E}"/>
          </ac:spMkLst>
        </pc:spChg>
        <pc:spChg chg="del">
          <ac:chgData name="Catherine Tobola" userId="f6ceb1da-c482-458b-82b4-83f0c18d75c0" providerId="ADAL" clId="{5881326D-1C6A-4320-8ADE-FBBC57233D00}" dt="2025-01-07T23:08:59.150" v="3202" actId="478"/>
          <ac:spMkLst>
            <pc:docMk/>
            <pc:sldMk cId="820368562" sldId="288"/>
            <ac:spMk id="3" creationId="{0423C111-D147-934D-5968-90F7EA4AC535}"/>
          </ac:spMkLst>
        </pc:spChg>
        <pc:spChg chg="add mod">
          <ac:chgData name="Catherine Tobola" userId="f6ceb1da-c482-458b-82b4-83f0c18d75c0" providerId="ADAL" clId="{5881326D-1C6A-4320-8ADE-FBBC57233D00}" dt="2025-01-07T23:09:02.813" v="3204"/>
          <ac:spMkLst>
            <pc:docMk/>
            <pc:sldMk cId="820368562" sldId="288"/>
            <ac:spMk id="5" creationId="{2A3F3A25-3374-1952-DA60-E52B23CB47A3}"/>
          </ac:spMkLst>
        </pc:spChg>
        <pc:spChg chg="add mod">
          <ac:chgData name="Catherine Tobola" userId="f6ceb1da-c482-458b-82b4-83f0c18d75c0" providerId="ADAL" clId="{5881326D-1C6A-4320-8ADE-FBBC57233D00}" dt="2025-01-07T23:09:02.813" v="3204"/>
          <ac:spMkLst>
            <pc:docMk/>
            <pc:sldMk cId="820368562" sldId="288"/>
            <ac:spMk id="6" creationId="{21A0078C-B1F6-9FDD-6724-7BADEE9886FD}"/>
          </ac:spMkLst>
        </pc:spChg>
        <pc:spChg chg="add">
          <ac:chgData name="Catherine Tobola" userId="f6ceb1da-c482-458b-82b4-83f0c18d75c0" providerId="ADAL" clId="{5881326D-1C6A-4320-8ADE-FBBC57233D00}" dt="2025-01-07T23:09:05.961" v="3206"/>
          <ac:spMkLst>
            <pc:docMk/>
            <pc:sldMk cId="820368562" sldId="288"/>
            <ac:spMk id="8" creationId="{E4F6C29C-FC04-21F1-E39C-72995E0E5552}"/>
          </ac:spMkLst>
        </pc:spChg>
        <pc:graphicFrameChg chg="add mod">
          <ac:chgData name="Catherine Tobola" userId="f6ceb1da-c482-458b-82b4-83f0c18d75c0" providerId="ADAL" clId="{5881326D-1C6A-4320-8ADE-FBBC57233D00}" dt="2025-01-07T23:09:00.600" v="3203"/>
          <ac:graphicFrameMkLst>
            <pc:docMk/>
            <pc:sldMk cId="820368562" sldId="288"/>
            <ac:graphicFrameMk id="4" creationId="{83ABE597-124C-8CCD-1966-783A391D1A31}"/>
          </ac:graphicFrameMkLst>
        </pc:graphicFrameChg>
        <pc:picChg chg="add mod">
          <ac:chgData name="Catherine Tobola" userId="f6ceb1da-c482-458b-82b4-83f0c18d75c0" providerId="ADAL" clId="{5881326D-1C6A-4320-8ADE-FBBC57233D00}" dt="2025-01-07T23:09:02.813" v="3204"/>
          <ac:picMkLst>
            <pc:docMk/>
            <pc:sldMk cId="820368562" sldId="288"/>
            <ac:picMk id="1025" creationId="{88577B80-3AB7-73DF-5DDC-46A3829F2CC2}"/>
          </ac:picMkLst>
        </pc:picChg>
      </pc:sldChg>
      <pc:sldChg chg="addSp modSp new mod ord">
        <pc:chgData name="Catherine Tobola" userId="f6ceb1da-c482-458b-82b4-83f0c18d75c0" providerId="ADAL" clId="{5881326D-1C6A-4320-8ADE-FBBC57233D00}" dt="2025-01-08T07:49:35.449" v="3455"/>
        <pc:sldMkLst>
          <pc:docMk/>
          <pc:sldMk cId="3708091045" sldId="288"/>
        </pc:sldMkLst>
        <pc:spChg chg="mod">
          <ac:chgData name="Catherine Tobola" userId="f6ceb1da-c482-458b-82b4-83f0c18d75c0" providerId="ADAL" clId="{5881326D-1C6A-4320-8ADE-FBBC57233D00}" dt="2025-01-07T23:10:23.040" v="3221" actId="5793"/>
          <ac:spMkLst>
            <pc:docMk/>
            <pc:sldMk cId="3708091045" sldId="288"/>
            <ac:spMk id="2" creationId="{0A7956D5-9FD8-83C7-D5F1-2B72EC822EC0}"/>
          </ac:spMkLst>
        </pc:spChg>
        <pc:picChg chg="add mod">
          <ac:chgData name="Catherine Tobola" userId="f6ceb1da-c482-458b-82b4-83f0c18d75c0" providerId="ADAL" clId="{5881326D-1C6A-4320-8ADE-FBBC57233D00}" dt="2025-01-07T23:10:29.020" v="3222" actId="1076"/>
          <ac:picMkLst>
            <pc:docMk/>
            <pc:sldMk cId="3708091045" sldId="288"/>
            <ac:picMk id="4" creationId="{CA2EB29F-CF84-02BA-4F68-63CE2C100572}"/>
          </ac:picMkLst>
        </pc:picChg>
      </pc:sldChg>
      <pc:sldChg chg="addSp delSp modSp new del mod ord delAnim modAnim">
        <pc:chgData name="Catherine Tobola" userId="f6ceb1da-c482-458b-82b4-83f0c18d75c0" providerId="ADAL" clId="{5881326D-1C6A-4320-8ADE-FBBC57233D00}" dt="2025-01-08T13:22:58.250" v="9749" actId="47"/>
        <pc:sldMkLst>
          <pc:docMk/>
          <pc:sldMk cId="2835899245" sldId="289"/>
        </pc:sldMkLst>
        <pc:spChg chg="del">
          <ac:chgData name="Catherine Tobola" userId="f6ceb1da-c482-458b-82b4-83f0c18d75c0" providerId="ADAL" clId="{5881326D-1C6A-4320-8ADE-FBBC57233D00}" dt="2025-01-07T23:18:46.939" v="3236" actId="478"/>
          <ac:spMkLst>
            <pc:docMk/>
            <pc:sldMk cId="2835899245" sldId="289"/>
            <ac:spMk id="2" creationId="{97E1FAC0-2115-0072-F2EB-DBB9D702BE49}"/>
          </ac:spMkLst>
        </pc:spChg>
        <pc:spChg chg="del">
          <ac:chgData name="Catherine Tobola" userId="f6ceb1da-c482-458b-82b4-83f0c18d75c0" providerId="ADAL" clId="{5881326D-1C6A-4320-8ADE-FBBC57233D00}" dt="2025-01-07T23:18:49.637" v="3237" actId="478"/>
          <ac:spMkLst>
            <pc:docMk/>
            <pc:sldMk cId="2835899245" sldId="289"/>
            <ac:spMk id="3" creationId="{7757455A-4AA5-BF0E-D234-AE3D69984D34}"/>
          </ac:spMkLst>
        </pc:spChg>
        <pc:spChg chg="add mod">
          <ac:chgData name="Catherine Tobola" userId="f6ceb1da-c482-458b-82b4-83f0c18d75c0" providerId="ADAL" clId="{5881326D-1C6A-4320-8ADE-FBBC57233D00}" dt="2025-01-08T07:33:17.286" v="3292" actId="1076"/>
          <ac:spMkLst>
            <pc:docMk/>
            <pc:sldMk cId="2835899245" sldId="289"/>
            <ac:spMk id="10" creationId="{5A26AA08-82F3-4833-5941-6D572FFAF60C}"/>
          </ac:spMkLst>
        </pc:spChg>
        <pc:picChg chg="add mod">
          <ac:chgData name="Catherine Tobola" userId="f6ceb1da-c482-458b-82b4-83f0c18d75c0" providerId="ADAL" clId="{5881326D-1C6A-4320-8ADE-FBBC57233D00}" dt="2025-01-08T08:53:19.278" v="3775" actId="1076"/>
          <ac:picMkLst>
            <pc:docMk/>
            <pc:sldMk cId="2835899245" sldId="289"/>
            <ac:picMk id="4" creationId="{6B044560-1EA6-3C7C-3C19-B1BE47D971D7}"/>
          </ac:picMkLst>
        </pc:picChg>
        <pc:picChg chg="add del mod">
          <ac:chgData name="Catherine Tobola" userId="f6ceb1da-c482-458b-82b4-83f0c18d75c0" providerId="ADAL" clId="{5881326D-1C6A-4320-8ADE-FBBC57233D00}" dt="2025-01-08T07:28:56.814" v="3262" actId="478"/>
          <ac:picMkLst>
            <pc:docMk/>
            <pc:sldMk cId="2835899245" sldId="289"/>
            <ac:picMk id="5" creationId="{B3C58419-F8DA-1A86-D230-7EA2DBB6667D}"/>
          </ac:picMkLst>
        </pc:picChg>
      </pc:sldChg>
      <pc:sldChg chg="modSp add del mod">
        <pc:chgData name="Catherine Tobola" userId="f6ceb1da-c482-458b-82b4-83f0c18d75c0" providerId="ADAL" clId="{5881326D-1C6A-4320-8ADE-FBBC57233D00}" dt="2025-01-08T07:34:18.719" v="3296" actId="47"/>
        <pc:sldMkLst>
          <pc:docMk/>
          <pc:sldMk cId="1633314540" sldId="377"/>
        </pc:sldMkLst>
        <pc:spChg chg="mod">
          <ac:chgData name="Catherine Tobola" userId="f6ceb1da-c482-458b-82b4-83f0c18d75c0" providerId="ADAL" clId="{5881326D-1C6A-4320-8ADE-FBBC57233D00}" dt="2025-01-07T23:22:29.620" v="3243" actId="27636"/>
          <ac:spMkLst>
            <pc:docMk/>
            <pc:sldMk cId="1633314540" sldId="377"/>
            <ac:spMk id="2" creationId="{F242E7AF-1A40-1B6F-6EE5-A04722D510F9}"/>
          </ac:spMkLst>
        </pc:spChg>
        <pc:spChg chg="mod">
          <ac:chgData name="Catherine Tobola" userId="f6ceb1da-c482-458b-82b4-83f0c18d75c0" providerId="ADAL" clId="{5881326D-1C6A-4320-8ADE-FBBC57233D00}" dt="2025-01-07T23:22:29.624" v="3244" actId="27636"/>
          <ac:spMkLst>
            <pc:docMk/>
            <pc:sldMk cId="1633314540" sldId="377"/>
            <ac:spMk id="3" creationId="{DEA063AF-8B8A-A1B8-F84D-E4A0FA80B404}"/>
          </ac:spMkLst>
        </pc:spChg>
      </pc:sldChg>
      <pc:sldChg chg="modSp add del mod">
        <pc:chgData name="Catherine Tobola" userId="f6ceb1da-c482-458b-82b4-83f0c18d75c0" providerId="ADAL" clId="{5881326D-1C6A-4320-8ADE-FBBC57233D00}" dt="2025-01-08T07:31:49.748" v="3276" actId="47"/>
        <pc:sldMkLst>
          <pc:docMk/>
          <pc:sldMk cId="3150896064" sldId="378"/>
        </pc:sldMkLst>
        <pc:spChg chg="mod">
          <ac:chgData name="Catherine Tobola" userId="f6ceb1da-c482-458b-82b4-83f0c18d75c0" providerId="ADAL" clId="{5881326D-1C6A-4320-8ADE-FBBC57233D00}" dt="2025-01-07T23:22:29.602" v="3242" actId="27636"/>
          <ac:spMkLst>
            <pc:docMk/>
            <pc:sldMk cId="3150896064" sldId="378"/>
            <ac:spMk id="2" creationId="{F242E7AF-1A40-1B6F-6EE5-A04722D510F9}"/>
          </ac:spMkLst>
        </pc:spChg>
        <pc:spChg chg="mod">
          <ac:chgData name="Catherine Tobola" userId="f6ceb1da-c482-458b-82b4-83f0c18d75c0" providerId="ADAL" clId="{5881326D-1C6A-4320-8ADE-FBBC57233D00}" dt="2025-01-07T23:22:29.599" v="3241" actId="27636"/>
          <ac:spMkLst>
            <pc:docMk/>
            <pc:sldMk cId="3150896064" sldId="378"/>
            <ac:spMk id="3" creationId="{DEA063AF-8B8A-A1B8-F84D-E4A0FA80B404}"/>
          </ac:spMkLst>
        </pc:spChg>
      </pc:sldChg>
      <pc:sldChg chg="modSp add del mod">
        <pc:chgData name="Catherine Tobola" userId="f6ceb1da-c482-458b-82b4-83f0c18d75c0" providerId="ADAL" clId="{5881326D-1C6A-4320-8ADE-FBBC57233D00}" dt="2025-01-08T07:34:23.794" v="3298" actId="47"/>
        <pc:sldMkLst>
          <pc:docMk/>
          <pc:sldMk cId="2338006493" sldId="379"/>
        </pc:sldMkLst>
        <pc:spChg chg="mod">
          <ac:chgData name="Catherine Tobola" userId="f6ceb1da-c482-458b-82b4-83f0c18d75c0" providerId="ADAL" clId="{5881326D-1C6A-4320-8ADE-FBBC57233D00}" dt="2025-01-07T23:22:29.639" v="3247" actId="27636"/>
          <ac:spMkLst>
            <pc:docMk/>
            <pc:sldMk cId="2338006493" sldId="379"/>
            <ac:spMk id="2" creationId="{F242E7AF-1A40-1B6F-6EE5-A04722D510F9}"/>
          </ac:spMkLst>
        </pc:spChg>
        <pc:spChg chg="mod">
          <ac:chgData name="Catherine Tobola" userId="f6ceb1da-c482-458b-82b4-83f0c18d75c0" providerId="ADAL" clId="{5881326D-1C6A-4320-8ADE-FBBC57233D00}" dt="2025-01-07T23:22:29.639" v="3246" actId="27636"/>
          <ac:spMkLst>
            <pc:docMk/>
            <pc:sldMk cId="2338006493" sldId="379"/>
            <ac:spMk id="3" creationId="{DEA063AF-8B8A-A1B8-F84D-E4A0FA80B404}"/>
          </ac:spMkLst>
        </pc:spChg>
      </pc:sldChg>
      <pc:sldChg chg="modSp add del mod">
        <pc:chgData name="Catherine Tobola" userId="f6ceb1da-c482-458b-82b4-83f0c18d75c0" providerId="ADAL" clId="{5881326D-1C6A-4320-8ADE-FBBC57233D00}" dt="2025-01-08T07:34:28.731" v="3300" actId="47"/>
        <pc:sldMkLst>
          <pc:docMk/>
          <pc:sldMk cId="2726144103" sldId="380"/>
        </pc:sldMkLst>
        <pc:spChg chg="mod">
          <ac:chgData name="Catherine Tobola" userId="f6ceb1da-c482-458b-82b4-83f0c18d75c0" providerId="ADAL" clId="{5881326D-1C6A-4320-8ADE-FBBC57233D00}" dt="2025-01-07T23:22:29.645" v="3250" actId="27636"/>
          <ac:spMkLst>
            <pc:docMk/>
            <pc:sldMk cId="2726144103" sldId="380"/>
            <ac:spMk id="2" creationId="{F242E7AF-1A40-1B6F-6EE5-A04722D510F9}"/>
          </ac:spMkLst>
        </pc:spChg>
        <pc:spChg chg="mod">
          <ac:chgData name="Catherine Tobola" userId="f6ceb1da-c482-458b-82b4-83f0c18d75c0" providerId="ADAL" clId="{5881326D-1C6A-4320-8ADE-FBBC57233D00}" dt="2025-01-07T23:22:29.645" v="3249" actId="27636"/>
          <ac:spMkLst>
            <pc:docMk/>
            <pc:sldMk cId="2726144103" sldId="380"/>
            <ac:spMk id="3" creationId="{DEA063AF-8B8A-A1B8-F84D-E4A0FA80B404}"/>
          </ac:spMkLst>
        </pc:spChg>
      </pc:sldChg>
      <pc:sldChg chg="modSp add del mod">
        <pc:chgData name="Catherine Tobola" userId="f6ceb1da-c482-458b-82b4-83f0c18d75c0" providerId="ADAL" clId="{5881326D-1C6A-4320-8ADE-FBBC57233D00}" dt="2025-01-08T07:34:37.142" v="3303" actId="47"/>
        <pc:sldMkLst>
          <pc:docMk/>
          <pc:sldMk cId="3124213296" sldId="381"/>
        </pc:sldMkLst>
        <pc:spChg chg="mod">
          <ac:chgData name="Catherine Tobola" userId="f6ceb1da-c482-458b-82b4-83f0c18d75c0" providerId="ADAL" clId="{5881326D-1C6A-4320-8ADE-FBBC57233D00}" dt="2025-01-07T23:22:29.661" v="3255" actId="27636"/>
          <ac:spMkLst>
            <pc:docMk/>
            <pc:sldMk cId="3124213296" sldId="381"/>
            <ac:spMk id="2" creationId="{F242E7AF-1A40-1B6F-6EE5-A04722D510F9}"/>
          </ac:spMkLst>
        </pc:spChg>
      </pc:sldChg>
      <pc:sldChg chg="modSp add del mod">
        <pc:chgData name="Catherine Tobola" userId="f6ceb1da-c482-458b-82b4-83f0c18d75c0" providerId="ADAL" clId="{5881326D-1C6A-4320-8ADE-FBBC57233D00}" dt="2025-01-08T07:34:43.851" v="3304" actId="47"/>
        <pc:sldMkLst>
          <pc:docMk/>
          <pc:sldMk cId="1077761260" sldId="382"/>
        </pc:sldMkLst>
        <pc:spChg chg="mod">
          <ac:chgData name="Catherine Tobola" userId="f6ceb1da-c482-458b-82b4-83f0c18d75c0" providerId="ADAL" clId="{5881326D-1C6A-4320-8ADE-FBBC57233D00}" dt="2025-01-07T23:22:29.673" v="3257" actId="27636"/>
          <ac:spMkLst>
            <pc:docMk/>
            <pc:sldMk cId="1077761260" sldId="382"/>
            <ac:spMk id="2" creationId="{F242E7AF-1A40-1B6F-6EE5-A04722D510F9}"/>
          </ac:spMkLst>
        </pc:spChg>
        <pc:spChg chg="mod">
          <ac:chgData name="Catherine Tobola" userId="f6ceb1da-c482-458b-82b4-83f0c18d75c0" providerId="ADAL" clId="{5881326D-1C6A-4320-8ADE-FBBC57233D00}" dt="2025-01-07T23:22:29.673" v="3256" actId="27636"/>
          <ac:spMkLst>
            <pc:docMk/>
            <pc:sldMk cId="1077761260" sldId="382"/>
            <ac:spMk id="3" creationId="{DEA063AF-8B8A-A1B8-F84D-E4A0FA80B404}"/>
          </ac:spMkLst>
        </pc:spChg>
      </pc:sldChg>
      <pc:sldChg chg="modSp add del mod">
        <pc:chgData name="Catherine Tobola" userId="f6ceb1da-c482-458b-82b4-83f0c18d75c0" providerId="ADAL" clId="{5881326D-1C6A-4320-8ADE-FBBC57233D00}" dt="2025-01-08T07:34:26.106" v="3299" actId="47"/>
        <pc:sldMkLst>
          <pc:docMk/>
          <pc:sldMk cId="2241156304" sldId="389"/>
        </pc:sldMkLst>
        <pc:spChg chg="mod">
          <ac:chgData name="Catherine Tobola" userId="f6ceb1da-c482-458b-82b4-83f0c18d75c0" providerId="ADAL" clId="{5881326D-1C6A-4320-8ADE-FBBC57233D00}" dt="2025-01-07T23:22:29.639" v="3248" actId="27636"/>
          <ac:spMkLst>
            <pc:docMk/>
            <pc:sldMk cId="2241156304" sldId="389"/>
            <ac:spMk id="2" creationId="{F242E7AF-1A40-1B6F-6EE5-A04722D510F9}"/>
          </ac:spMkLst>
        </pc:spChg>
      </pc:sldChg>
      <pc:sldChg chg="modSp add del mod">
        <pc:chgData name="Catherine Tobola" userId="f6ceb1da-c482-458b-82b4-83f0c18d75c0" providerId="ADAL" clId="{5881326D-1C6A-4320-8ADE-FBBC57233D00}" dt="2025-01-08T07:34:30.675" v="3301" actId="47"/>
        <pc:sldMkLst>
          <pc:docMk/>
          <pc:sldMk cId="2053471561" sldId="391"/>
        </pc:sldMkLst>
        <pc:spChg chg="mod">
          <ac:chgData name="Catherine Tobola" userId="f6ceb1da-c482-458b-82b4-83f0c18d75c0" providerId="ADAL" clId="{5881326D-1C6A-4320-8ADE-FBBC57233D00}" dt="2025-01-07T23:22:29.645" v="3252" actId="27636"/>
          <ac:spMkLst>
            <pc:docMk/>
            <pc:sldMk cId="2053471561" sldId="391"/>
            <ac:spMk id="2" creationId="{F242E7AF-1A40-1B6F-6EE5-A04722D510F9}"/>
          </ac:spMkLst>
        </pc:spChg>
        <pc:spChg chg="mod">
          <ac:chgData name="Catherine Tobola" userId="f6ceb1da-c482-458b-82b4-83f0c18d75c0" providerId="ADAL" clId="{5881326D-1C6A-4320-8ADE-FBBC57233D00}" dt="2025-01-07T23:22:29.645" v="3251" actId="27636"/>
          <ac:spMkLst>
            <pc:docMk/>
            <pc:sldMk cId="2053471561" sldId="391"/>
            <ac:spMk id="3" creationId="{DEA063AF-8B8A-A1B8-F84D-E4A0FA80B404}"/>
          </ac:spMkLst>
        </pc:spChg>
      </pc:sldChg>
      <pc:sldChg chg="modSp add del mod">
        <pc:chgData name="Catherine Tobola" userId="f6ceb1da-c482-458b-82b4-83f0c18d75c0" providerId="ADAL" clId="{5881326D-1C6A-4320-8ADE-FBBC57233D00}" dt="2025-01-08T07:34:35.438" v="3302" actId="47"/>
        <pc:sldMkLst>
          <pc:docMk/>
          <pc:sldMk cId="3486194635" sldId="392"/>
        </pc:sldMkLst>
        <pc:spChg chg="mod">
          <ac:chgData name="Catherine Tobola" userId="f6ceb1da-c482-458b-82b4-83f0c18d75c0" providerId="ADAL" clId="{5881326D-1C6A-4320-8ADE-FBBC57233D00}" dt="2025-01-07T23:22:29.661" v="3254" actId="27636"/>
          <ac:spMkLst>
            <pc:docMk/>
            <pc:sldMk cId="3486194635" sldId="392"/>
            <ac:spMk id="2" creationId="{F242E7AF-1A40-1B6F-6EE5-A04722D510F9}"/>
          </ac:spMkLst>
        </pc:spChg>
        <pc:spChg chg="mod">
          <ac:chgData name="Catherine Tobola" userId="f6ceb1da-c482-458b-82b4-83f0c18d75c0" providerId="ADAL" clId="{5881326D-1C6A-4320-8ADE-FBBC57233D00}" dt="2025-01-07T23:22:29.661" v="3253" actId="27636"/>
          <ac:spMkLst>
            <pc:docMk/>
            <pc:sldMk cId="3486194635" sldId="392"/>
            <ac:spMk id="3" creationId="{DEA063AF-8B8A-A1B8-F84D-E4A0FA80B404}"/>
          </ac:spMkLst>
        </pc:spChg>
      </pc:sldChg>
      <pc:sldChg chg="modSp add del mod">
        <pc:chgData name="Catherine Tobola" userId="f6ceb1da-c482-458b-82b4-83f0c18d75c0" providerId="ADAL" clId="{5881326D-1C6A-4320-8ADE-FBBC57233D00}" dt="2025-01-08T07:34:20.366" v="3297" actId="47"/>
        <pc:sldMkLst>
          <pc:docMk/>
          <pc:sldMk cId="3927881738" sldId="393"/>
        </pc:sldMkLst>
        <pc:spChg chg="mod">
          <ac:chgData name="Catherine Tobola" userId="f6ceb1da-c482-458b-82b4-83f0c18d75c0" providerId="ADAL" clId="{5881326D-1C6A-4320-8ADE-FBBC57233D00}" dt="2025-01-07T23:22:29.634" v="3245" actId="27636"/>
          <ac:spMkLst>
            <pc:docMk/>
            <pc:sldMk cId="3927881738" sldId="393"/>
            <ac:spMk id="2" creationId="{F242E7AF-1A40-1B6F-6EE5-A04722D510F9}"/>
          </ac:spMkLst>
        </pc:spChg>
      </pc:sldChg>
      <pc:sldChg chg="addSp delSp modSp mod addAnim delAnim modAnim">
        <pc:chgData name="Catherine Tobola" userId="f6ceb1da-c482-458b-82b4-83f0c18d75c0" providerId="ADAL" clId="{5881326D-1C6A-4320-8ADE-FBBC57233D00}" dt="2025-01-08T14:19:09.990" v="10414" actId="1076"/>
        <pc:sldMkLst>
          <pc:docMk/>
          <pc:sldMk cId="2404743880" sldId="394"/>
        </pc:sldMkLst>
        <pc:spChg chg="add del mod">
          <ac:chgData name="Catherine Tobola" userId="f6ceb1da-c482-458b-82b4-83f0c18d75c0" providerId="ADAL" clId="{5881326D-1C6A-4320-8ADE-FBBC57233D00}" dt="2025-01-08T07:52:36.044" v="3469" actId="478"/>
          <ac:spMkLst>
            <pc:docMk/>
            <pc:sldMk cId="2404743880" sldId="394"/>
            <ac:spMk id="2" creationId="{F242E7AF-1A40-1B6F-6EE5-A04722D510F9}"/>
          </ac:spMkLst>
        </pc:spChg>
        <pc:spChg chg="add mod ord">
          <ac:chgData name="Catherine Tobola" userId="f6ceb1da-c482-458b-82b4-83f0c18d75c0" providerId="ADAL" clId="{5881326D-1C6A-4320-8ADE-FBBC57233D00}" dt="2025-01-08T14:18:28.448" v="10410" actId="171"/>
          <ac:spMkLst>
            <pc:docMk/>
            <pc:sldMk cId="2404743880" sldId="394"/>
            <ac:spMk id="3" creationId="{18B3F21A-4C65-D398-3554-37E87FD696E5}"/>
          </ac:spMkLst>
        </pc:spChg>
        <pc:spChg chg="add del mod">
          <ac:chgData name="Catherine Tobola" userId="f6ceb1da-c482-458b-82b4-83f0c18d75c0" providerId="ADAL" clId="{5881326D-1C6A-4320-8ADE-FBBC57233D00}" dt="2025-01-08T14:18:48.343" v="10413" actId="1076"/>
          <ac:spMkLst>
            <pc:docMk/>
            <pc:sldMk cId="2404743880" sldId="394"/>
            <ac:spMk id="10" creationId="{5A26AA08-82F3-4833-5941-6D572FFAF60C}"/>
          </ac:spMkLst>
        </pc:spChg>
        <pc:spChg chg="add del mod">
          <ac:chgData name="Catherine Tobola" userId="f6ceb1da-c482-458b-82b4-83f0c18d75c0" providerId="ADAL" clId="{5881326D-1C6A-4320-8ADE-FBBC57233D00}" dt="2025-01-08T07:52:36.044" v="3469" actId="478"/>
          <ac:spMkLst>
            <pc:docMk/>
            <pc:sldMk cId="2404743880" sldId="394"/>
            <ac:spMk id="13" creationId="{CC9F9E96-9888-1FA7-0F7D-5B467ECEEE18}"/>
          </ac:spMkLst>
        </pc:spChg>
        <pc:picChg chg="add del mod">
          <ac:chgData name="Catherine Tobola" userId="f6ceb1da-c482-458b-82b4-83f0c18d75c0" providerId="ADAL" clId="{5881326D-1C6A-4320-8ADE-FBBC57233D00}" dt="2025-01-08T07:32:16.123" v="3278" actId="478"/>
          <ac:picMkLst>
            <pc:docMk/>
            <pc:sldMk cId="2404743880" sldId="394"/>
            <ac:picMk id="3" creationId="{F0F0B6AB-E23D-106E-BEDB-5C62ED06D1A1}"/>
          </ac:picMkLst>
        </pc:picChg>
        <pc:picChg chg="mod">
          <ac:chgData name="Catherine Tobola" userId="f6ceb1da-c482-458b-82b4-83f0c18d75c0" providerId="ADAL" clId="{5881326D-1C6A-4320-8ADE-FBBC57233D00}" dt="2025-01-08T14:18:36.030" v="10411" actId="1076"/>
          <ac:picMkLst>
            <pc:docMk/>
            <pc:sldMk cId="2404743880" sldId="394"/>
            <ac:picMk id="6" creationId="{FE1D6BAB-4911-0792-D484-2022FC9033D0}"/>
          </ac:picMkLst>
        </pc:picChg>
        <pc:picChg chg="mod">
          <ac:chgData name="Catherine Tobola" userId="f6ceb1da-c482-458b-82b4-83f0c18d75c0" providerId="ADAL" clId="{5881326D-1C6A-4320-8ADE-FBBC57233D00}" dt="2025-01-08T14:18:41.821" v="10412" actId="1076"/>
          <ac:picMkLst>
            <pc:docMk/>
            <pc:sldMk cId="2404743880" sldId="394"/>
            <ac:picMk id="8" creationId="{6D94AE53-9EC7-156B-0F70-65EA8573300C}"/>
          </ac:picMkLst>
        </pc:picChg>
        <pc:picChg chg="mod">
          <ac:chgData name="Catherine Tobola" userId="f6ceb1da-c482-458b-82b4-83f0c18d75c0" providerId="ADAL" clId="{5881326D-1C6A-4320-8ADE-FBBC57233D00}" dt="2025-01-08T14:19:09.990" v="10414" actId="1076"/>
          <ac:picMkLst>
            <pc:docMk/>
            <pc:sldMk cId="2404743880" sldId="394"/>
            <ac:picMk id="9" creationId="{C0F3E532-5EF7-D66F-1635-A3F743ECCB40}"/>
          </ac:picMkLst>
        </pc:picChg>
      </pc:sldChg>
      <pc:sldChg chg="addSp modSp new del mod">
        <pc:chgData name="Catherine Tobola" userId="f6ceb1da-c482-458b-82b4-83f0c18d75c0" providerId="ADAL" clId="{5881326D-1C6A-4320-8ADE-FBBC57233D00}" dt="2025-01-08T08:54:42.176" v="3843" actId="47"/>
        <pc:sldMkLst>
          <pc:docMk/>
          <pc:sldMk cId="2430850973" sldId="395"/>
        </pc:sldMkLst>
        <pc:picChg chg="add mod modCrop">
          <ac:chgData name="Catherine Tobola" userId="f6ceb1da-c482-458b-82b4-83f0c18d75c0" providerId="ADAL" clId="{5881326D-1C6A-4320-8ADE-FBBC57233D00}" dt="2025-01-08T08:45:33.119" v="3750" actId="1076"/>
          <ac:picMkLst>
            <pc:docMk/>
            <pc:sldMk cId="2430850973" sldId="395"/>
            <ac:picMk id="5" creationId="{568CBA06-430E-2455-AE70-55F1F5BF9F2D}"/>
          </ac:picMkLst>
        </pc:picChg>
      </pc:sldChg>
      <pc:sldChg chg="addSp modSp new mod">
        <pc:chgData name="Catherine Tobola" userId="f6ceb1da-c482-458b-82b4-83f0c18d75c0" providerId="ADAL" clId="{5881326D-1C6A-4320-8ADE-FBBC57233D00}" dt="2025-01-08T13:23:55.152" v="9753" actId="27636"/>
        <pc:sldMkLst>
          <pc:docMk/>
          <pc:sldMk cId="3313980264" sldId="396"/>
        </pc:sldMkLst>
        <pc:spChg chg="mod">
          <ac:chgData name="Catherine Tobola" userId="f6ceb1da-c482-458b-82b4-83f0c18d75c0" providerId="ADAL" clId="{5881326D-1C6A-4320-8ADE-FBBC57233D00}" dt="2025-01-08T08:54:57.784" v="3876" actId="20577"/>
          <ac:spMkLst>
            <pc:docMk/>
            <pc:sldMk cId="3313980264" sldId="396"/>
            <ac:spMk id="2" creationId="{394BE7D9-F877-4759-E04F-9FBD41FBE17B}"/>
          </ac:spMkLst>
        </pc:spChg>
        <pc:spChg chg="add mod">
          <ac:chgData name="Catherine Tobola" userId="f6ceb1da-c482-458b-82b4-83f0c18d75c0" providerId="ADAL" clId="{5881326D-1C6A-4320-8ADE-FBBC57233D00}" dt="2025-01-08T13:23:55.152" v="9753" actId="27636"/>
          <ac:spMkLst>
            <pc:docMk/>
            <pc:sldMk cId="3313980264" sldId="396"/>
            <ac:spMk id="6" creationId="{C0C4F826-A2C3-1F66-7732-A3B1038B954B}"/>
          </ac:spMkLst>
        </pc:spChg>
        <pc:picChg chg="add mod">
          <ac:chgData name="Catherine Tobola" userId="f6ceb1da-c482-458b-82b4-83f0c18d75c0" providerId="ADAL" clId="{5881326D-1C6A-4320-8ADE-FBBC57233D00}" dt="2025-01-08T08:55:06.300" v="3878" actId="1076"/>
          <ac:picMkLst>
            <pc:docMk/>
            <pc:sldMk cId="3313980264" sldId="396"/>
            <ac:picMk id="5" creationId="{0E1E16FB-633A-5618-8CF6-D622D9A66894}"/>
          </ac:picMkLst>
        </pc:picChg>
      </pc:sldChg>
      <pc:sldChg chg="addSp delSp modSp new mod ord">
        <pc:chgData name="Catherine Tobola" userId="f6ceb1da-c482-458b-82b4-83f0c18d75c0" providerId="ADAL" clId="{5881326D-1C6A-4320-8ADE-FBBC57233D00}" dt="2025-01-08T13:24:28.653" v="9754" actId="20577"/>
        <pc:sldMkLst>
          <pc:docMk/>
          <pc:sldMk cId="382425458" sldId="397"/>
        </pc:sldMkLst>
        <pc:spChg chg="mod ord">
          <ac:chgData name="Catherine Tobola" userId="f6ceb1da-c482-458b-82b4-83f0c18d75c0" providerId="ADAL" clId="{5881326D-1C6A-4320-8ADE-FBBC57233D00}" dt="2025-01-08T13:24:28.653" v="9754" actId="20577"/>
          <ac:spMkLst>
            <pc:docMk/>
            <pc:sldMk cId="382425458" sldId="397"/>
            <ac:spMk id="3" creationId="{805F0A7B-4AEF-73C0-7E01-356E580792A7}"/>
          </ac:spMkLst>
        </pc:spChg>
        <pc:picChg chg="add mod">
          <ac:chgData name="Catherine Tobola" userId="f6ceb1da-c482-458b-82b4-83f0c18d75c0" providerId="ADAL" clId="{5881326D-1C6A-4320-8ADE-FBBC57233D00}" dt="2025-01-08T08:55:52.320" v="3885" actId="1076"/>
          <ac:picMkLst>
            <pc:docMk/>
            <pc:sldMk cId="382425458" sldId="397"/>
            <ac:picMk id="5" creationId="{B6A6DE58-B0D4-8F4E-0C8C-C582278F415D}"/>
          </ac:picMkLst>
        </pc:picChg>
        <pc:picChg chg="add del mod">
          <ac:chgData name="Catherine Tobola" userId="f6ceb1da-c482-458b-82b4-83f0c18d75c0" providerId="ADAL" clId="{5881326D-1C6A-4320-8ADE-FBBC57233D00}" dt="2025-01-08T08:55:47.119" v="3884" actId="478"/>
          <ac:picMkLst>
            <pc:docMk/>
            <pc:sldMk cId="382425458" sldId="397"/>
            <ac:picMk id="6" creationId="{55453486-86E8-19FF-10F8-B40D4EED81F5}"/>
          </ac:picMkLst>
        </pc:picChg>
      </pc:sldChg>
      <pc:sldChg chg="addSp modSp new mod modAnim">
        <pc:chgData name="Catherine Tobola" userId="f6ceb1da-c482-458b-82b4-83f0c18d75c0" providerId="ADAL" clId="{5881326D-1C6A-4320-8ADE-FBBC57233D00}" dt="2025-01-08T13:25:09.613" v="9755" actId="113"/>
        <pc:sldMkLst>
          <pc:docMk/>
          <pc:sldMk cId="3518560050" sldId="398"/>
        </pc:sldMkLst>
        <pc:spChg chg="add mod">
          <ac:chgData name="Catherine Tobola" userId="f6ceb1da-c482-458b-82b4-83f0c18d75c0" providerId="ADAL" clId="{5881326D-1C6A-4320-8ADE-FBBC57233D00}" dt="2025-01-08T13:25:09.613" v="9755" actId="113"/>
          <ac:spMkLst>
            <pc:docMk/>
            <pc:sldMk cId="3518560050" sldId="398"/>
            <ac:spMk id="6" creationId="{B85E7EB7-8618-5F9E-D63C-1A0B8855FCFC}"/>
          </ac:spMkLst>
        </pc:spChg>
        <pc:picChg chg="add mod modCrop">
          <ac:chgData name="Catherine Tobola" userId="f6ceb1da-c482-458b-82b4-83f0c18d75c0" providerId="ADAL" clId="{5881326D-1C6A-4320-8ADE-FBBC57233D00}" dt="2025-01-08T08:52:54.777" v="3774" actId="14100"/>
          <ac:picMkLst>
            <pc:docMk/>
            <pc:sldMk cId="3518560050" sldId="398"/>
            <ac:picMk id="5" creationId="{88FA67F7-8125-C868-9D08-2BEAF29A783D}"/>
          </ac:picMkLst>
        </pc:picChg>
      </pc:sldChg>
      <pc:sldChg chg="addSp modSp new mod modAnim">
        <pc:chgData name="Catherine Tobola" userId="f6ceb1da-c482-458b-82b4-83f0c18d75c0" providerId="ADAL" clId="{5881326D-1C6A-4320-8ADE-FBBC57233D00}" dt="2025-01-08T09:13:33.835" v="6489" actId="1076"/>
        <pc:sldMkLst>
          <pc:docMk/>
          <pc:sldMk cId="2860691773" sldId="399"/>
        </pc:sldMkLst>
        <pc:spChg chg="mod">
          <ac:chgData name="Catherine Tobola" userId="f6ceb1da-c482-458b-82b4-83f0c18d75c0" providerId="ADAL" clId="{5881326D-1C6A-4320-8ADE-FBBC57233D00}" dt="2025-01-08T09:13:29.819" v="6488" actId="1076"/>
          <ac:spMkLst>
            <pc:docMk/>
            <pc:sldMk cId="2860691773" sldId="399"/>
            <ac:spMk id="2" creationId="{4004378F-98BF-6296-9981-090EC2212A86}"/>
          </ac:spMkLst>
        </pc:spChg>
        <pc:picChg chg="add mod">
          <ac:chgData name="Catherine Tobola" userId="f6ceb1da-c482-458b-82b4-83f0c18d75c0" providerId="ADAL" clId="{5881326D-1C6A-4320-8ADE-FBBC57233D00}" dt="2025-01-08T09:13:33.835" v="6489" actId="1076"/>
          <ac:picMkLst>
            <pc:docMk/>
            <pc:sldMk cId="2860691773" sldId="399"/>
            <ac:picMk id="4" creationId="{B9240995-3E2C-4CAB-A689-009CEE3A49A9}"/>
          </ac:picMkLst>
        </pc:picChg>
      </pc:sldChg>
      <pc:sldChg chg="modSp new del mod">
        <pc:chgData name="Catherine Tobola" userId="f6ceb1da-c482-458b-82b4-83f0c18d75c0" providerId="ADAL" clId="{5881326D-1C6A-4320-8ADE-FBBC57233D00}" dt="2025-01-08T09:23:05.865" v="7273" actId="47"/>
        <pc:sldMkLst>
          <pc:docMk/>
          <pc:sldMk cId="977391897" sldId="400"/>
        </pc:sldMkLst>
        <pc:spChg chg="mod">
          <ac:chgData name="Catherine Tobola" userId="f6ceb1da-c482-458b-82b4-83f0c18d75c0" providerId="ADAL" clId="{5881326D-1C6A-4320-8ADE-FBBC57233D00}" dt="2025-01-08T09:09:43.827" v="6259" actId="20577"/>
          <ac:spMkLst>
            <pc:docMk/>
            <pc:sldMk cId="977391897" sldId="400"/>
            <ac:spMk id="2" creationId="{F437B9C2-C846-41B6-C2A0-FDA58A14DF71}"/>
          </ac:spMkLst>
        </pc:spChg>
        <pc:spChg chg="mod">
          <ac:chgData name="Catherine Tobola" userId="f6ceb1da-c482-458b-82b4-83f0c18d75c0" providerId="ADAL" clId="{5881326D-1C6A-4320-8ADE-FBBC57233D00}" dt="2025-01-08T09:09:55.418" v="6290" actId="20577"/>
          <ac:spMkLst>
            <pc:docMk/>
            <pc:sldMk cId="977391897" sldId="400"/>
            <ac:spMk id="3" creationId="{4543723B-8E3D-DD9D-42B7-6535CBFC01B0}"/>
          </ac:spMkLst>
        </pc:spChg>
      </pc:sldChg>
      <pc:sldChg chg="addSp modSp new mod">
        <pc:chgData name="Catherine Tobola" userId="f6ceb1da-c482-458b-82b4-83f0c18d75c0" providerId="ADAL" clId="{5881326D-1C6A-4320-8ADE-FBBC57233D00}" dt="2025-01-08T09:14:26.743" v="6532" actId="22"/>
        <pc:sldMkLst>
          <pc:docMk/>
          <pc:sldMk cId="3883865216" sldId="401"/>
        </pc:sldMkLst>
        <pc:spChg chg="mod">
          <ac:chgData name="Catherine Tobola" userId="f6ceb1da-c482-458b-82b4-83f0c18d75c0" providerId="ADAL" clId="{5881326D-1C6A-4320-8ADE-FBBC57233D00}" dt="2025-01-08T09:14:00.880" v="6525" actId="1076"/>
          <ac:spMkLst>
            <pc:docMk/>
            <pc:sldMk cId="3883865216" sldId="401"/>
            <ac:spMk id="2" creationId="{2C6DC757-B9B1-4264-9B8A-FC0C9E330009}"/>
          </ac:spMkLst>
        </pc:spChg>
        <pc:picChg chg="add mod">
          <ac:chgData name="Catherine Tobola" userId="f6ceb1da-c482-458b-82b4-83f0c18d75c0" providerId="ADAL" clId="{5881326D-1C6A-4320-8ADE-FBBC57233D00}" dt="2025-01-08T09:14:22.185" v="6531" actId="1076"/>
          <ac:picMkLst>
            <pc:docMk/>
            <pc:sldMk cId="3883865216" sldId="401"/>
            <ac:picMk id="5" creationId="{7D304EB2-1036-9C03-C887-812A933742DD}"/>
          </ac:picMkLst>
        </pc:picChg>
        <pc:picChg chg="add">
          <ac:chgData name="Catherine Tobola" userId="f6ceb1da-c482-458b-82b4-83f0c18d75c0" providerId="ADAL" clId="{5881326D-1C6A-4320-8ADE-FBBC57233D00}" dt="2025-01-08T09:14:26.743" v="6532" actId="22"/>
          <ac:picMkLst>
            <pc:docMk/>
            <pc:sldMk cId="3883865216" sldId="401"/>
            <ac:picMk id="7" creationId="{F10F3A4A-1654-2618-1672-880CFDB7B7FE}"/>
          </ac:picMkLst>
        </pc:picChg>
      </pc:sldChg>
      <pc:sldChg chg="addSp modSp new mod">
        <pc:chgData name="Catherine Tobola" userId="f6ceb1da-c482-458b-82b4-83f0c18d75c0" providerId="ADAL" clId="{5881326D-1C6A-4320-8ADE-FBBC57233D00}" dt="2025-01-08T09:19:29.455" v="6546" actId="14100"/>
        <pc:sldMkLst>
          <pc:docMk/>
          <pc:sldMk cId="2471515355" sldId="402"/>
        </pc:sldMkLst>
        <pc:picChg chg="add mod">
          <ac:chgData name="Catherine Tobola" userId="f6ceb1da-c482-458b-82b4-83f0c18d75c0" providerId="ADAL" clId="{5881326D-1C6A-4320-8ADE-FBBC57233D00}" dt="2025-01-08T09:19:29.455" v="6546" actId="14100"/>
          <ac:picMkLst>
            <pc:docMk/>
            <pc:sldMk cId="2471515355" sldId="402"/>
            <ac:picMk id="5" creationId="{31777F30-FAE7-EBD8-834D-0FD3CCA07A6F}"/>
          </ac:picMkLst>
        </pc:picChg>
      </pc:sldChg>
      <pc:sldChg chg="addSp delSp modSp new mod modAnim">
        <pc:chgData name="Catherine Tobola" userId="f6ceb1da-c482-458b-82b4-83f0c18d75c0" providerId="ADAL" clId="{5881326D-1C6A-4320-8ADE-FBBC57233D00}" dt="2025-01-08T09:22:56.362" v="7272" actId="20577"/>
        <pc:sldMkLst>
          <pc:docMk/>
          <pc:sldMk cId="1550766950" sldId="403"/>
        </pc:sldMkLst>
        <pc:spChg chg="add mod">
          <ac:chgData name="Catherine Tobola" userId="f6ceb1da-c482-458b-82b4-83f0c18d75c0" providerId="ADAL" clId="{5881326D-1C6A-4320-8ADE-FBBC57233D00}" dt="2025-01-08T09:22:56.362" v="7272" actId="20577"/>
          <ac:spMkLst>
            <pc:docMk/>
            <pc:sldMk cId="1550766950" sldId="403"/>
            <ac:spMk id="8" creationId="{022755D4-772C-7F67-4175-64999E4C319B}"/>
          </ac:spMkLst>
        </pc:spChg>
        <pc:picChg chg="add mod modCrop">
          <ac:chgData name="Catherine Tobola" userId="f6ceb1da-c482-458b-82b4-83f0c18d75c0" providerId="ADAL" clId="{5881326D-1C6A-4320-8ADE-FBBC57233D00}" dt="2025-01-08T09:18:30.723" v="6543" actId="732"/>
          <ac:picMkLst>
            <pc:docMk/>
            <pc:sldMk cId="1550766950" sldId="403"/>
            <ac:picMk id="5" creationId="{C87FA4EB-4DD6-DEAF-B550-774882DC498A}"/>
          </ac:picMkLst>
        </pc:picChg>
        <pc:picChg chg="add del">
          <ac:chgData name="Catherine Tobola" userId="f6ceb1da-c482-458b-82b4-83f0c18d75c0" providerId="ADAL" clId="{5881326D-1C6A-4320-8ADE-FBBC57233D00}" dt="2025-01-08T09:19:48.545" v="6548" actId="478"/>
          <ac:picMkLst>
            <pc:docMk/>
            <pc:sldMk cId="1550766950" sldId="403"/>
            <ac:picMk id="7" creationId="{B1960B88-3D0F-EEE4-7ADD-E5743B6EB532}"/>
          </ac:picMkLst>
        </pc:picChg>
      </pc:sldChg>
      <pc:sldChg chg="addSp delSp modSp add mod modAnim">
        <pc:chgData name="Catherine Tobola" userId="f6ceb1da-c482-458b-82b4-83f0c18d75c0" providerId="ADAL" clId="{5881326D-1C6A-4320-8ADE-FBBC57233D00}" dt="2025-01-08T13:38:17.840" v="9818"/>
        <pc:sldMkLst>
          <pc:docMk/>
          <pc:sldMk cId="2366751245" sldId="404"/>
        </pc:sldMkLst>
        <pc:spChg chg="mod">
          <ac:chgData name="Catherine Tobola" userId="f6ceb1da-c482-458b-82b4-83f0c18d75c0" providerId="ADAL" clId="{5881326D-1C6A-4320-8ADE-FBBC57233D00}" dt="2025-01-08T13:36:10.244" v="9797" actId="27636"/>
          <ac:spMkLst>
            <pc:docMk/>
            <pc:sldMk cId="2366751245" sldId="404"/>
            <ac:spMk id="3" creationId="{E136A207-DFE4-4FF6-E6C2-8BE97B293044}"/>
          </ac:spMkLst>
        </pc:spChg>
        <pc:picChg chg="add del mod modCrop">
          <ac:chgData name="Catherine Tobola" userId="f6ceb1da-c482-458b-82b4-83f0c18d75c0" providerId="ADAL" clId="{5881326D-1C6A-4320-8ADE-FBBC57233D00}" dt="2025-01-08T13:35:11.833" v="9784" actId="1076"/>
          <ac:picMkLst>
            <pc:docMk/>
            <pc:sldMk cId="2366751245" sldId="404"/>
            <ac:picMk id="4" creationId="{DE17AB5F-A921-457D-4CAC-72162C482EE5}"/>
          </ac:picMkLst>
        </pc:picChg>
      </pc:sldChg>
      <pc:sldChg chg="modSp add mod ord modAnim">
        <pc:chgData name="Catherine Tobola" userId="f6ceb1da-c482-458b-82b4-83f0c18d75c0" providerId="ADAL" clId="{5881326D-1C6A-4320-8ADE-FBBC57233D00}" dt="2025-01-08T13:38:23.769" v="9819"/>
        <pc:sldMkLst>
          <pc:docMk/>
          <pc:sldMk cId="2217636975" sldId="405"/>
        </pc:sldMkLst>
        <pc:spChg chg="mod">
          <ac:chgData name="Catherine Tobola" userId="f6ceb1da-c482-458b-82b4-83f0c18d75c0" providerId="ADAL" clId="{5881326D-1C6A-4320-8ADE-FBBC57233D00}" dt="2025-01-08T13:36:21.659" v="9804" actId="27636"/>
          <ac:spMkLst>
            <pc:docMk/>
            <pc:sldMk cId="2217636975" sldId="405"/>
            <ac:spMk id="3" creationId="{8E191344-8430-EDBB-2C36-765A93E71849}"/>
          </ac:spMkLst>
        </pc:spChg>
      </pc:sldChg>
      <pc:sldChg chg="modSp add del ord">
        <pc:chgData name="Catherine Tobola" userId="f6ceb1da-c482-458b-82b4-83f0c18d75c0" providerId="ADAL" clId="{5881326D-1C6A-4320-8ADE-FBBC57233D00}" dt="2025-01-08T13:33:34.576" v="9770" actId="47"/>
        <pc:sldMkLst>
          <pc:docMk/>
          <pc:sldMk cId="1417122755" sldId="406"/>
        </pc:sldMkLst>
        <pc:spChg chg="mod">
          <ac:chgData name="Catherine Tobola" userId="f6ceb1da-c482-458b-82b4-83f0c18d75c0" providerId="ADAL" clId="{5881326D-1C6A-4320-8ADE-FBBC57233D00}" dt="2025-01-08T09:44:12.332" v="7957" actId="5793"/>
          <ac:spMkLst>
            <pc:docMk/>
            <pc:sldMk cId="1417122755" sldId="406"/>
            <ac:spMk id="3" creationId="{01F7DA75-5E11-72FC-4D9A-5318C3C0E678}"/>
          </ac:spMkLst>
        </pc:spChg>
      </pc:sldChg>
      <pc:sldChg chg="modSp add mod ord modAnim">
        <pc:chgData name="Catherine Tobola" userId="f6ceb1da-c482-458b-82b4-83f0c18d75c0" providerId="ADAL" clId="{5881326D-1C6A-4320-8ADE-FBBC57233D00}" dt="2025-01-08T13:38:11.003" v="9817"/>
        <pc:sldMkLst>
          <pc:docMk/>
          <pc:sldMk cId="1362386983" sldId="407"/>
        </pc:sldMkLst>
        <pc:spChg chg="mod">
          <ac:chgData name="Catherine Tobola" userId="f6ceb1da-c482-458b-82b4-83f0c18d75c0" providerId="ADAL" clId="{5881326D-1C6A-4320-8ADE-FBBC57233D00}" dt="2025-01-08T13:33:52.680" v="9775" actId="5793"/>
          <ac:spMkLst>
            <pc:docMk/>
            <pc:sldMk cId="1362386983" sldId="407"/>
            <ac:spMk id="3" creationId="{10FA5EFE-E587-C84F-C1A0-FC9BE7CB431A}"/>
          </ac:spMkLst>
        </pc:spChg>
      </pc:sldChg>
      <pc:sldChg chg="modSp add ord modAnim">
        <pc:chgData name="Catherine Tobola" userId="f6ceb1da-c482-458b-82b4-83f0c18d75c0" providerId="ADAL" clId="{5881326D-1C6A-4320-8ADE-FBBC57233D00}" dt="2025-01-08T13:38:51.537" v="9821"/>
        <pc:sldMkLst>
          <pc:docMk/>
          <pc:sldMk cId="443832326" sldId="408"/>
        </pc:sldMkLst>
        <pc:spChg chg="mod">
          <ac:chgData name="Catherine Tobola" userId="f6ceb1da-c482-458b-82b4-83f0c18d75c0" providerId="ADAL" clId="{5881326D-1C6A-4320-8ADE-FBBC57233D00}" dt="2025-01-08T13:37:50.028" v="9814" actId="6549"/>
          <ac:spMkLst>
            <pc:docMk/>
            <pc:sldMk cId="443832326" sldId="408"/>
            <ac:spMk id="3" creationId="{2117BFC7-8299-3AD7-C82F-C230887A9009}"/>
          </ac:spMkLst>
        </pc:spChg>
      </pc:sldChg>
      <pc:sldChg chg="modSp add mod ord modAnim">
        <pc:chgData name="Catherine Tobola" userId="f6ceb1da-c482-458b-82b4-83f0c18d75c0" providerId="ADAL" clId="{5881326D-1C6A-4320-8ADE-FBBC57233D00}" dt="2025-01-08T13:38:33.146" v="9820"/>
        <pc:sldMkLst>
          <pc:docMk/>
          <pc:sldMk cId="662607820" sldId="409"/>
        </pc:sldMkLst>
        <pc:spChg chg="mod">
          <ac:chgData name="Catherine Tobola" userId="f6ceb1da-c482-458b-82b4-83f0c18d75c0" providerId="ADAL" clId="{5881326D-1C6A-4320-8ADE-FBBC57233D00}" dt="2025-01-08T13:37:58.222" v="9816" actId="27636"/>
          <ac:spMkLst>
            <pc:docMk/>
            <pc:sldMk cId="662607820" sldId="409"/>
            <ac:spMk id="3" creationId="{814E0369-2DEA-3643-7ADD-631A67586313}"/>
          </ac:spMkLst>
        </pc:spChg>
      </pc:sldChg>
      <pc:sldChg chg="addSp modSp new mod">
        <pc:chgData name="Catherine Tobola" userId="f6ceb1da-c482-458b-82b4-83f0c18d75c0" providerId="ADAL" clId="{5881326D-1C6A-4320-8ADE-FBBC57233D00}" dt="2025-01-08T10:10:28.837" v="8579" actId="1076"/>
        <pc:sldMkLst>
          <pc:docMk/>
          <pc:sldMk cId="2498279204" sldId="410"/>
        </pc:sldMkLst>
        <pc:picChg chg="add mod modCrop">
          <ac:chgData name="Catherine Tobola" userId="f6ceb1da-c482-458b-82b4-83f0c18d75c0" providerId="ADAL" clId="{5881326D-1C6A-4320-8ADE-FBBC57233D00}" dt="2025-01-08T10:10:28.837" v="8579" actId="1076"/>
          <ac:picMkLst>
            <pc:docMk/>
            <pc:sldMk cId="2498279204" sldId="410"/>
            <ac:picMk id="4" creationId="{D13F1A61-63CA-BD96-B560-E469FE8B8965}"/>
          </ac:picMkLst>
        </pc:picChg>
        <pc:picChg chg="add mod modCrop">
          <ac:chgData name="Catherine Tobola" userId="f6ceb1da-c482-458b-82b4-83f0c18d75c0" providerId="ADAL" clId="{5881326D-1C6A-4320-8ADE-FBBC57233D00}" dt="2025-01-08T10:10:25.075" v="8578" actId="1038"/>
          <ac:picMkLst>
            <pc:docMk/>
            <pc:sldMk cId="2498279204" sldId="410"/>
            <ac:picMk id="5" creationId="{C35C6E1D-B61B-96FA-46E9-4778814E8B0E}"/>
          </ac:picMkLst>
        </pc:picChg>
      </pc:sldChg>
      <pc:sldChg chg="modSp add mod">
        <pc:chgData name="Catherine Tobola" userId="f6ceb1da-c482-458b-82b4-83f0c18d75c0" providerId="ADAL" clId="{5881326D-1C6A-4320-8ADE-FBBC57233D00}" dt="2025-01-08T13:41:08.863" v="9871" actId="313"/>
        <pc:sldMkLst>
          <pc:docMk/>
          <pc:sldMk cId="3950008102" sldId="411"/>
        </pc:sldMkLst>
        <pc:spChg chg="mod">
          <ac:chgData name="Catherine Tobola" userId="f6ceb1da-c482-458b-82b4-83f0c18d75c0" providerId="ADAL" clId="{5881326D-1C6A-4320-8ADE-FBBC57233D00}" dt="2025-01-08T13:41:08.863" v="9871" actId="313"/>
          <ac:spMkLst>
            <pc:docMk/>
            <pc:sldMk cId="3950008102" sldId="411"/>
            <ac:spMk id="3" creationId="{DAFD11ED-BD14-7451-3086-CEB5B41FFB8D}"/>
          </ac:spMkLst>
        </pc:spChg>
      </pc:sldChg>
      <pc:sldChg chg="modSp add mod">
        <pc:chgData name="Catherine Tobola" userId="f6ceb1da-c482-458b-82b4-83f0c18d75c0" providerId="ADAL" clId="{5881326D-1C6A-4320-8ADE-FBBC57233D00}" dt="2025-01-08T11:34:21.329" v="9473" actId="20577"/>
        <pc:sldMkLst>
          <pc:docMk/>
          <pc:sldMk cId="3085250445" sldId="412"/>
        </pc:sldMkLst>
        <pc:spChg chg="mod">
          <ac:chgData name="Catherine Tobola" userId="f6ceb1da-c482-458b-82b4-83f0c18d75c0" providerId="ADAL" clId="{5881326D-1C6A-4320-8ADE-FBBC57233D00}" dt="2025-01-08T11:34:21.329" v="9473" actId="20577"/>
          <ac:spMkLst>
            <pc:docMk/>
            <pc:sldMk cId="3085250445" sldId="412"/>
            <ac:spMk id="3" creationId="{878F263A-A2C2-954A-E56E-FBD8C1BB5714}"/>
          </ac:spMkLst>
        </pc:spChg>
      </pc:sldChg>
      <pc:sldChg chg="addSp delSp modSp new del mod setBg">
        <pc:chgData name="Catherine Tobola" userId="f6ceb1da-c482-458b-82b4-83f0c18d75c0" providerId="ADAL" clId="{5881326D-1C6A-4320-8ADE-FBBC57233D00}" dt="2025-01-08T13:55:09.928" v="10263" actId="47"/>
        <pc:sldMkLst>
          <pc:docMk/>
          <pc:sldMk cId="1024187358" sldId="413"/>
        </pc:sldMkLst>
        <pc:spChg chg="del">
          <ac:chgData name="Catherine Tobola" userId="f6ceb1da-c482-458b-82b4-83f0c18d75c0" providerId="ADAL" clId="{5881326D-1C6A-4320-8ADE-FBBC57233D00}" dt="2025-01-08T11:37:55.359" v="9476" actId="26606"/>
          <ac:spMkLst>
            <pc:docMk/>
            <pc:sldMk cId="1024187358" sldId="413"/>
            <ac:spMk id="2" creationId="{C35FEB0B-E519-0D53-A198-6D35E30902DB}"/>
          </ac:spMkLst>
        </pc:spChg>
        <pc:spChg chg="del">
          <ac:chgData name="Catherine Tobola" userId="f6ceb1da-c482-458b-82b4-83f0c18d75c0" providerId="ADAL" clId="{5881326D-1C6A-4320-8ADE-FBBC57233D00}" dt="2025-01-08T11:37:55.359" v="9476" actId="26606"/>
          <ac:spMkLst>
            <pc:docMk/>
            <pc:sldMk cId="1024187358" sldId="413"/>
            <ac:spMk id="3" creationId="{E5AF1B2A-B0E8-65F7-567F-AB07ADC5E062}"/>
          </ac:spMkLst>
        </pc:spChg>
        <pc:spChg chg="add">
          <ac:chgData name="Catherine Tobola" userId="f6ceb1da-c482-458b-82b4-83f0c18d75c0" providerId="ADAL" clId="{5881326D-1C6A-4320-8ADE-FBBC57233D00}" dt="2025-01-08T11:37:55.359" v="9476" actId="26606"/>
          <ac:spMkLst>
            <pc:docMk/>
            <pc:sldMk cId="1024187358" sldId="413"/>
            <ac:spMk id="2055" creationId="{42A4FC2C-047E-45A5-965D-8E1E3BF09BC6}"/>
          </ac:spMkLst>
        </pc:spChg>
        <pc:picChg chg="add mod">
          <ac:chgData name="Catherine Tobola" userId="f6ceb1da-c482-458b-82b4-83f0c18d75c0" providerId="ADAL" clId="{5881326D-1C6A-4320-8ADE-FBBC57233D00}" dt="2025-01-08T11:37:55.359" v="9476" actId="26606"/>
          <ac:picMkLst>
            <pc:docMk/>
            <pc:sldMk cId="1024187358" sldId="413"/>
            <ac:picMk id="2050" creationId="{ECA3E5CA-CBF9-2F42-248A-858D808A4429}"/>
          </ac:picMkLst>
        </pc:picChg>
      </pc:sldChg>
      <pc:sldChg chg="addSp delSp modSp new mod modAnim">
        <pc:chgData name="Catherine Tobola" userId="f6ceb1da-c482-458b-82b4-83f0c18d75c0" providerId="ADAL" clId="{5881326D-1C6A-4320-8ADE-FBBC57233D00}" dt="2025-01-08T15:46:51.697" v="10533"/>
        <pc:sldMkLst>
          <pc:docMk/>
          <pc:sldMk cId="3390772774" sldId="414"/>
        </pc:sldMkLst>
        <pc:spChg chg="mod">
          <ac:chgData name="Catherine Tobola" userId="f6ceb1da-c482-458b-82b4-83f0c18d75c0" providerId="ADAL" clId="{5881326D-1C6A-4320-8ADE-FBBC57233D00}" dt="2025-01-08T13:47:24.695" v="10056" actId="6549"/>
          <ac:spMkLst>
            <pc:docMk/>
            <pc:sldMk cId="3390772774" sldId="414"/>
            <ac:spMk id="2" creationId="{596CFBCB-26D3-243F-2851-47077DDD64CD}"/>
          </ac:spMkLst>
        </pc:spChg>
        <pc:spChg chg="mod">
          <ac:chgData name="Catherine Tobola" userId="f6ceb1da-c482-458b-82b4-83f0c18d75c0" providerId="ADAL" clId="{5881326D-1C6A-4320-8ADE-FBBC57233D00}" dt="2025-01-08T13:55:32.112" v="10287" actId="113"/>
          <ac:spMkLst>
            <pc:docMk/>
            <pc:sldMk cId="3390772774" sldId="414"/>
            <ac:spMk id="3" creationId="{49A2D492-25E2-24C9-D681-1B249DF93B2F}"/>
          </ac:spMkLst>
        </pc:spChg>
        <pc:spChg chg="add mod">
          <ac:chgData name="Catherine Tobola" userId="f6ceb1da-c482-458b-82b4-83f0c18d75c0" providerId="ADAL" clId="{5881326D-1C6A-4320-8ADE-FBBC57233D00}" dt="2025-01-08T14:41:08.378" v="10508" actId="1076"/>
          <ac:spMkLst>
            <pc:docMk/>
            <pc:sldMk cId="3390772774" sldId="414"/>
            <ac:spMk id="4" creationId="{262DFC10-03CE-0720-3AAB-9FEAB9C61F22}"/>
          </ac:spMkLst>
        </pc:spChg>
        <pc:spChg chg="add mod">
          <ac:chgData name="Catherine Tobola" userId="f6ceb1da-c482-458b-82b4-83f0c18d75c0" providerId="ADAL" clId="{5881326D-1C6A-4320-8ADE-FBBC57233D00}" dt="2025-01-08T13:53:45.989" v="10235" actId="1076"/>
          <ac:spMkLst>
            <pc:docMk/>
            <pc:sldMk cId="3390772774" sldId="414"/>
            <ac:spMk id="6" creationId="{BFB447E7-71DF-3D76-6CC4-1458838EFE31}"/>
          </ac:spMkLst>
        </pc:spChg>
        <pc:spChg chg="add mod">
          <ac:chgData name="Catherine Tobola" userId="f6ceb1da-c482-458b-82b4-83f0c18d75c0" providerId="ADAL" clId="{5881326D-1C6A-4320-8ADE-FBBC57233D00}" dt="2025-01-08T13:48:04.238" v="10109" actId="20577"/>
          <ac:spMkLst>
            <pc:docMk/>
            <pc:sldMk cId="3390772774" sldId="414"/>
            <ac:spMk id="7" creationId="{E9ED6E0E-C141-6C78-2BD1-8900339DB060}"/>
          </ac:spMkLst>
        </pc:spChg>
        <pc:spChg chg="add mod">
          <ac:chgData name="Catherine Tobola" userId="f6ceb1da-c482-458b-82b4-83f0c18d75c0" providerId="ADAL" clId="{5881326D-1C6A-4320-8ADE-FBBC57233D00}" dt="2025-01-08T13:48:49.847" v="10189" actId="20577"/>
          <ac:spMkLst>
            <pc:docMk/>
            <pc:sldMk cId="3390772774" sldId="414"/>
            <ac:spMk id="8" creationId="{E2ABE3FC-7105-A5DC-FE54-75D3E2CC9BC5}"/>
          </ac:spMkLst>
        </pc:spChg>
        <pc:spChg chg="add mod">
          <ac:chgData name="Catherine Tobola" userId="f6ceb1da-c482-458b-82b4-83f0c18d75c0" providerId="ADAL" clId="{5881326D-1C6A-4320-8ADE-FBBC57233D00}" dt="2025-01-08T14:32:32.172" v="10442" actId="1076"/>
          <ac:spMkLst>
            <pc:docMk/>
            <pc:sldMk cId="3390772774" sldId="414"/>
            <ac:spMk id="9" creationId="{4A80A4D8-E364-3197-C7E5-294F7FB8345A}"/>
          </ac:spMkLst>
        </pc:spChg>
        <pc:spChg chg="add del mod">
          <ac:chgData name="Catherine Tobola" userId="f6ceb1da-c482-458b-82b4-83f0c18d75c0" providerId="ADAL" clId="{5881326D-1C6A-4320-8ADE-FBBC57233D00}" dt="2025-01-08T13:50:44.302" v="10211" actId="478"/>
          <ac:spMkLst>
            <pc:docMk/>
            <pc:sldMk cId="3390772774" sldId="414"/>
            <ac:spMk id="10" creationId="{8D0577B5-3CE2-1640-0662-DC9A491F721D}"/>
          </ac:spMkLst>
        </pc:spChg>
        <pc:spChg chg="add del mod ord">
          <ac:chgData name="Catherine Tobola" userId="f6ceb1da-c482-458b-82b4-83f0c18d75c0" providerId="ADAL" clId="{5881326D-1C6A-4320-8ADE-FBBC57233D00}" dt="2025-01-08T14:36:01.557" v="10475" actId="14100"/>
          <ac:spMkLst>
            <pc:docMk/>
            <pc:sldMk cId="3390772774" sldId="414"/>
            <ac:spMk id="11" creationId="{09ABA136-DEDD-BAEC-1F0A-6FE6D492EB28}"/>
          </ac:spMkLst>
        </pc:spChg>
        <pc:spChg chg="add del mod">
          <ac:chgData name="Catherine Tobola" userId="f6ceb1da-c482-458b-82b4-83f0c18d75c0" providerId="ADAL" clId="{5881326D-1C6A-4320-8ADE-FBBC57233D00}" dt="2025-01-08T13:54:34.883" v="10254" actId="478"/>
          <ac:spMkLst>
            <pc:docMk/>
            <pc:sldMk cId="3390772774" sldId="414"/>
            <ac:spMk id="12" creationId="{E759C5F5-434B-37FB-2F20-2F0574CC303A}"/>
          </ac:spMkLst>
        </pc:spChg>
        <pc:spChg chg="add mod">
          <ac:chgData name="Catherine Tobola" userId="f6ceb1da-c482-458b-82b4-83f0c18d75c0" providerId="ADAL" clId="{5881326D-1C6A-4320-8ADE-FBBC57233D00}" dt="2025-01-08T14:02:54.672" v="10357" actId="1076"/>
          <ac:spMkLst>
            <pc:docMk/>
            <pc:sldMk cId="3390772774" sldId="414"/>
            <ac:spMk id="13" creationId="{D49EE430-FB40-85EF-84B2-BA8EE65CDFE4}"/>
          </ac:spMkLst>
        </pc:spChg>
        <pc:spChg chg="add mod">
          <ac:chgData name="Catherine Tobola" userId="f6ceb1da-c482-458b-82b4-83f0c18d75c0" providerId="ADAL" clId="{5881326D-1C6A-4320-8ADE-FBBC57233D00}" dt="2025-01-08T13:58:32.906" v="10352" actId="1038"/>
          <ac:spMkLst>
            <pc:docMk/>
            <pc:sldMk cId="3390772774" sldId="414"/>
            <ac:spMk id="14" creationId="{D1623BCC-2FAA-7016-F10A-04CF807606DD}"/>
          </ac:spMkLst>
        </pc:spChg>
        <pc:spChg chg="add mod">
          <ac:chgData name="Catherine Tobola" userId="f6ceb1da-c482-458b-82b4-83f0c18d75c0" providerId="ADAL" clId="{5881326D-1C6A-4320-8ADE-FBBC57233D00}" dt="2025-01-08T13:58:20.128" v="10345" actId="1076"/>
          <ac:spMkLst>
            <pc:docMk/>
            <pc:sldMk cId="3390772774" sldId="414"/>
            <ac:spMk id="15" creationId="{F09CB967-B1D3-1840-BC8E-86E8F8F4BDCF}"/>
          </ac:spMkLst>
        </pc:spChg>
        <pc:spChg chg="add mod">
          <ac:chgData name="Catherine Tobola" userId="f6ceb1da-c482-458b-82b4-83f0c18d75c0" providerId="ADAL" clId="{5881326D-1C6A-4320-8ADE-FBBC57233D00}" dt="2025-01-08T13:57:59.277" v="10340" actId="1038"/>
          <ac:spMkLst>
            <pc:docMk/>
            <pc:sldMk cId="3390772774" sldId="414"/>
            <ac:spMk id="16" creationId="{92ECE175-5FD4-DD52-71AE-828DD33A9C92}"/>
          </ac:spMkLst>
        </pc:spChg>
        <pc:spChg chg="add mod">
          <ac:chgData name="Catherine Tobola" userId="f6ceb1da-c482-458b-82b4-83f0c18d75c0" providerId="ADAL" clId="{5881326D-1C6A-4320-8ADE-FBBC57233D00}" dt="2025-01-08T13:56:57.465" v="10313" actId="1076"/>
          <ac:spMkLst>
            <pc:docMk/>
            <pc:sldMk cId="3390772774" sldId="414"/>
            <ac:spMk id="17" creationId="{3E190D66-F7C8-FB57-AAB2-E5FDE9A7F203}"/>
          </ac:spMkLst>
        </pc:spChg>
        <pc:picChg chg="add mod">
          <ac:chgData name="Catherine Tobola" userId="f6ceb1da-c482-458b-82b4-83f0c18d75c0" providerId="ADAL" clId="{5881326D-1C6A-4320-8ADE-FBBC57233D00}" dt="2025-01-08T13:57:41.017" v="10321" actId="1076"/>
          <ac:picMkLst>
            <pc:docMk/>
            <pc:sldMk cId="3390772774" sldId="414"/>
            <ac:picMk id="5" creationId="{90F0B1D3-88C3-F8A2-6FBC-B17933E7EAF2}"/>
          </ac:picMkLst>
        </pc:picChg>
      </pc:sldChg>
      <pc:sldChg chg="new">
        <pc:chgData name="Catherine Tobola" userId="f6ceb1da-c482-458b-82b4-83f0c18d75c0" providerId="ADAL" clId="{5881326D-1C6A-4320-8ADE-FBBC57233D00}" dt="2025-01-08T13:55:13.658" v="10264" actId="680"/>
        <pc:sldMkLst>
          <pc:docMk/>
          <pc:sldMk cId="2227410140" sldId="415"/>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C30D1F-45DB-4DA4-85A5-CDA6E54BA8A7}" type="doc">
      <dgm:prSet loTypeId="urn:microsoft.com/office/officeart/2005/8/layout/chevron1" loCatId="process" qsTypeId="urn:microsoft.com/office/officeart/2005/8/quickstyle/simple1" qsCatId="simple" csTypeId="urn:microsoft.com/office/officeart/2005/8/colors/accent1_2" csCatId="accent1" phldr="1"/>
      <dgm:spPr/>
    </dgm:pt>
    <dgm:pt modelId="{DE37CAD3-C344-45E4-BE2B-0F5143078A71}">
      <dgm:prSet phldrT="[Texte]"/>
      <dgm:spPr/>
      <dgm:t>
        <a:bodyPr/>
        <a:lstStyle/>
        <a:p>
          <a:r>
            <a:rPr lang="fr-CH" dirty="0"/>
            <a:t>1</a:t>
          </a:r>
        </a:p>
      </dgm:t>
    </dgm:pt>
    <dgm:pt modelId="{F1884F6C-DB8A-4875-AC86-DB9AC593472F}" type="parTrans" cxnId="{4C33028F-EB6F-40B8-A9B9-58E4F1767CC7}">
      <dgm:prSet/>
      <dgm:spPr/>
      <dgm:t>
        <a:bodyPr/>
        <a:lstStyle/>
        <a:p>
          <a:endParaRPr lang="fr-CH"/>
        </a:p>
      </dgm:t>
    </dgm:pt>
    <dgm:pt modelId="{35AF61AF-B24B-4D1F-8798-15D7B0084881}" type="sibTrans" cxnId="{4C33028F-EB6F-40B8-A9B9-58E4F1767CC7}">
      <dgm:prSet/>
      <dgm:spPr/>
      <dgm:t>
        <a:bodyPr/>
        <a:lstStyle/>
        <a:p>
          <a:endParaRPr lang="fr-CH"/>
        </a:p>
      </dgm:t>
    </dgm:pt>
    <dgm:pt modelId="{ECDD897E-B308-4652-9550-46B2776E7373}">
      <dgm:prSet phldrT="[Texte]"/>
      <dgm:spPr/>
      <dgm:t>
        <a:bodyPr/>
        <a:lstStyle/>
        <a:p>
          <a:r>
            <a:rPr lang="fr-CH" dirty="0"/>
            <a:t>2</a:t>
          </a:r>
        </a:p>
      </dgm:t>
    </dgm:pt>
    <dgm:pt modelId="{A464C935-890D-4C9B-B98E-27FD343C5A1B}" type="parTrans" cxnId="{0E852976-3DCA-42A9-99E9-C760C83A8A6C}">
      <dgm:prSet/>
      <dgm:spPr/>
      <dgm:t>
        <a:bodyPr/>
        <a:lstStyle/>
        <a:p>
          <a:endParaRPr lang="fr-CH"/>
        </a:p>
      </dgm:t>
    </dgm:pt>
    <dgm:pt modelId="{2319D9DD-9582-4D13-82E5-A45809CB4A39}" type="sibTrans" cxnId="{0E852976-3DCA-42A9-99E9-C760C83A8A6C}">
      <dgm:prSet/>
      <dgm:spPr/>
      <dgm:t>
        <a:bodyPr/>
        <a:lstStyle/>
        <a:p>
          <a:endParaRPr lang="fr-CH"/>
        </a:p>
      </dgm:t>
    </dgm:pt>
    <dgm:pt modelId="{B33F56D5-6A04-47AA-AC18-94BFFA4F34AA}">
      <dgm:prSet phldrT="[Texte]"/>
      <dgm:spPr/>
      <dgm:t>
        <a:bodyPr/>
        <a:lstStyle/>
        <a:p>
          <a:r>
            <a:rPr lang="fr-CH" dirty="0"/>
            <a:t>3</a:t>
          </a:r>
        </a:p>
      </dgm:t>
    </dgm:pt>
    <dgm:pt modelId="{1691F9BB-89D3-4817-BCA1-D9D9246AA627}" type="parTrans" cxnId="{78277D41-F7B2-44D4-949C-31A6B53F780B}">
      <dgm:prSet/>
      <dgm:spPr/>
      <dgm:t>
        <a:bodyPr/>
        <a:lstStyle/>
        <a:p>
          <a:endParaRPr lang="fr-CH"/>
        </a:p>
      </dgm:t>
    </dgm:pt>
    <dgm:pt modelId="{412B5C89-7E13-425E-A850-507B4B97F9D9}" type="sibTrans" cxnId="{78277D41-F7B2-44D4-949C-31A6B53F780B}">
      <dgm:prSet/>
      <dgm:spPr/>
      <dgm:t>
        <a:bodyPr/>
        <a:lstStyle/>
        <a:p>
          <a:endParaRPr lang="fr-CH"/>
        </a:p>
      </dgm:t>
    </dgm:pt>
    <dgm:pt modelId="{8ED5965B-5DBA-48E4-8103-DB202649B1BB}" type="pres">
      <dgm:prSet presAssocID="{2FC30D1F-45DB-4DA4-85A5-CDA6E54BA8A7}" presName="Name0" presStyleCnt="0">
        <dgm:presLayoutVars>
          <dgm:dir/>
          <dgm:animLvl val="lvl"/>
          <dgm:resizeHandles val="exact"/>
        </dgm:presLayoutVars>
      </dgm:prSet>
      <dgm:spPr/>
    </dgm:pt>
    <dgm:pt modelId="{A75C972D-7E2D-429B-9CE0-BE8AA42D1185}" type="pres">
      <dgm:prSet presAssocID="{DE37CAD3-C344-45E4-BE2B-0F5143078A71}" presName="parTxOnly" presStyleLbl="node1" presStyleIdx="0" presStyleCnt="3">
        <dgm:presLayoutVars>
          <dgm:chMax val="0"/>
          <dgm:chPref val="0"/>
          <dgm:bulletEnabled val="1"/>
        </dgm:presLayoutVars>
      </dgm:prSet>
      <dgm:spPr/>
    </dgm:pt>
    <dgm:pt modelId="{AEF1B799-9B4C-456B-BB8F-695F1EBFEB95}" type="pres">
      <dgm:prSet presAssocID="{35AF61AF-B24B-4D1F-8798-15D7B0084881}" presName="parTxOnlySpace" presStyleCnt="0"/>
      <dgm:spPr/>
    </dgm:pt>
    <dgm:pt modelId="{CE50412A-87CC-4647-95D7-21EA9FFE15C7}" type="pres">
      <dgm:prSet presAssocID="{ECDD897E-B308-4652-9550-46B2776E7373}" presName="parTxOnly" presStyleLbl="node1" presStyleIdx="1" presStyleCnt="3">
        <dgm:presLayoutVars>
          <dgm:chMax val="0"/>
          <dgm:chPref val="0"/>
          <dgm:bulletEnabled val="1"/>
        </dgm:presLayoutVars>
      </dgm:prSet>
      <dgm:spPr/>
    </dgm:pt>
    <dgm:pt modelId="{7114ACFC-00CA-4FEE-9062-3EB0FB8A63D1}" type="pres">
      <dgm:prSet presAssocID="{2319D9DD-9582-4D13-82E5-A45809CB4A39}" presName="parTxOnlySpace" presStyleCnt="0"/>
      <dgm:spPr/>
    </dgm:pt>
    <dgm:pt modelId="{89C36C84-4DD7-47FD-A2C7-2B15918062ED}" type="pres">
      <dgm:prSet presAssocID="{B33F56D5-6A04-47AA-AC18-94BFFA4F34AA}" presName="parTxOnly" presStyleLbl="node1" presStyleIdx="2" presStyleCnt="3">
        <dgm:presLayoutVars>
          <dgm:chMax val="0"/>
          <dgm:chPref val="0"/>
          <dgm:bulletEnabled val="1"/>
        </dgm:presLayoutVars>
      </dgm:prSet>
      <dgm:spPr/>
    </dgm:pt>
  </dgm:ptLst>
  <dgm:cxnLst>
    <dgm:cxn modelId="{78277D41-F7B2-44D4-949C-31A6B53F780B}" srcId="{2FC30D1F-45DB-4DA4-85A5-CDA6E54BA8A7}" destId="{B33F56D5-6A04-47AA-AC18-94BFFA4F34AA}" srcOrd="2" destOrd="0" parTransId="{1691F9BB-89D3-4817-BCA1-D9D9246AA627}" sibTransId="{412B5C89-7E13-425E-A850-507B4B97F9D9}"/>
    <dgm:cxn modelId="{0E852976-3DCA-42A9-99E9-C760C83A8A6C}" srcId="{2FC30D1F-45DB-4DA4-85A5-CDA6E54BA8A7}" destId="{ECDD897E-B308-4652-9550-46B2776E7373}" srcOrd="1" destOrd="0" parTransId="{A464C935-890D-4C9B-B98E-27FD343C5A1B}" sibTransId="{2319D9DD-9582-4D13-82E5-A45809CB4A39}"/>
    <dgm:cxn modelId="{4C33028F-EB6F-40B8-A9B9-58E4F1767CC7}" srcId="{2FC30D1F-45DB-4DA4-85A5-CDA6E54BA8A7}" destId="{DE37CAD3-C344-45E4-BE2B-0F5143078A71}" srcOrd="0" destOrd="0" parTransId="{F1884F6C-DB8A-4875-AC86-DB9AC593472F}" sibTransId="{35AF61AF-B24B-4D1F-8798-15D7B0084881}"/>
    <dgm:cxn modelId="{4901939B-1025-4428-A7E7-ED698DBA32D2}" type="presOf" srcId="{B33F56D5-6A04-47AA-AC18-94BFFA4F34AA}" destId="{89C36C84-4DD7-47FD-A2C7-2B15918062ED}" srcOrd="0" destOrd="0" presId="urn:microsoft.com/office/officeart/2005/8/layout/chevron1"/>
    <dgm:cxn modelId="{3B5708AF-6E4E-48FD-AFA6-61AD46D8D05E}" type="presOf" srcId="{2FC30D1F-45DB-4DA4-85A5-CDA6E54BA8A7}" destId="{8ED5965B-5DBA-48E4-8103-DB202649B1BB}" srcOrd="0" destOrd="0" presId="urn:microsoft.com/office/officeart/2005/8/layout/chevron1"/>
    <dgm:cxn modelId="{06DA46CF-D957-4558-B020-E49CFD4CA429}" type="presOf" srcId="{DE37CAD3-C344-45E4-BE2B-0F5143078A71}" destId="{A75C972D-7E2D-429B-9CE0-BE8AA42D1185}" srcOrd="0" destOrd="0" presId="urn:microsoft.com/office/officeart/2005/8/layout/chevron1"/>
    <dgm:cxn modelId="{D16AC5D7-E29B-4D15-BB02-2935269626D6}" type="presOf" srcId="{ECDD897E-B308-4652-9550-46B2776E7373}" destId="{CE50412A-87CC-4647-95D7-21EA9FFE15C7}" srcOrd="0" destOrd="0" presId="urn:microsoft.com/office/officeart/2005/8/layout/chevron1"/>
    <dgm:cxn modelId="{A606F0CC-5708-45C7-9D2A-8F2A2D178592}" type="presParOf" srcId="{8ED5965B-5DBA-48E4-8103-DB202649B1BB}" destId="{A75C972D-7E2D-429B-9CE0-BE8AA42D1185}" srcOrd="0" destOrd="0" presId="urn:microsoft.com/office/officeart/2005/8/layout/chevron1"/>
    <dgm:cxn modelId="{CE0F82CD-DD22-40C7-BC7A-1D546FBDF5A2}" type="presParOf" srcId="{8ED5965B-5DBA-48E4-8103-DB202649B1BB}" destId="{AEF1B799-9B4C-456B-BB8F-695F1EBFEB95}" srcOrd="1" destOrd="0" presId="urn:microsoft.com/office/officeart/2005/8/layout/chevron1"/>
    <dgm:cxn modelId="{D821F379-6A7D-4EA5-88C9-D01EC6FD1C65}" type="presParOf" srcId="{8ED5965B-5DBA-48E4-8103-DB202649B1BB}" destId="{CE50412A-87CC-4647-95D7-21EA9FFE15C7}" srcOrd="2" destOrd="0" presId="urn:microsoft.com/office/officeart/2005/8/layout/chevron1"/>
    <dgm:cxn modelId="{6F181419-09A4-42FA-8D43-4C807F39B8E4}" type="presParOf" srcId="{8ED5965B-5DBA-48E4-8103-DB202649B1BB}" destId="{7114ACFC-00CA-4FEE-9062-3EB0FB8A63D1}" srcOrd="3" destOrd="0" presId="urn:microsoft.com/office/officeart/2005/8/layout/chevron1"/>
    <dgm:cxn modelId="{5D021E67-97B2-4F55-86B7-D6374BFF0063}" type="presParOf" srcId="{8ED5965B-5DBA-48E4-8103-DB202649B1BB}" destId="{89C36C84-4DD7-47FD-A2C7-2B15918062ED}"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C30D1F-45DB-4DA4-85A5-CDA6E54BA8A7}" type="doc">
      <dgm:prSet loTypeId="urn:microsoft.com/office/officeart/2005/8/layout/chevron1" loCatId="process" qsTypeId="urn:microsoft.com/office/officeart/2005/8/quickstyle/simple1" qsCatId="simple" csTypeId="urn:microsoft.com/office/officeart/2005/8/colors/accent1_2" csCatId="accent1" phldr="1"/>
      <dgm:spPr/>
    </dgm:pt>
    <dgm:pt modelId="{DE37CAD3-C344-45E4-BE2B-0F5143078A71}">
      <dgm:prSet phldrT="[Texte]"/>
      <dgm:spPr/>
      <dgm:t>
        <a:bodyPr/>
        <a:lstStyle/>
        <a:p>
          <a:r>
            <a:rPr lang="fr-CH" dirty="0"/>
            <a:t>1</a:t>
          </a:r>
        </a:p>
      </dgm:t>
    </dgm:pt>
    <dgm:pt modelId="{F1884F6C-DB8A-4875-AC86-DB9AC593472F}" type="parTrans" cxnId="{4C33028F-EB6F-40B8-A9B9-58E4F1767CC7}">
      <dgm:prSet/>
      <dgm:spPr/>
      <dgm:t>
        <a:bodyPr/>
        <a:lstStyle/>
        <a:p>
          <a:endParaRPr lang="fr-CH"/>
        </a:p>
      </dgm:t>
    </dgm:pt>
    <dgm:pt modelId="{35AF61AF-B24B-4D1F-8798-15D7B0084881}" type="sibTrans" cxnId="{4C33028F-EB6F-40B8-A9B9-58E4F1767CC7}">
      <dgm:prSet/>
      <dgm:spPr/>
      <dgm:t>
        <a:bodyPr/>
        <a:lstStyle/>
        <a:p>
          <a:endParaRPr lang="fr-CH"/>
        </a:p>
      </dgm:t>
    </dgm:pt>
    <dgm:pt modelId="{ECDD897E-B308-4652-9550-46B2776E7373}">
      <dgm:prSet phldrT="[Texte]"/>
      <dgm:spPr>
        <a:solidFill>
          <a:schemeClr val="tx2">
            <a:lumMod val="25000"/>
            <a:lumOff val="75000"/>
          </a:schemeClr>
        </a:solidFill>
      </dgm:spPr>
      <dgm:t>
        <a:bodyPr/>
        <a:lstStyle/>
        <a:p>
          <a:r>
            <a:rPr lang="fr-CH" dirty="0"/>
            <a:t>2</a:t>
          </a:r>
        </a:p>
      </dgm:t>
    </dgm:pt>
    <dgm:pt modelId="{A464C935-890D-4C9B-B98E-27FD343C5A1B}" type="parTrans" cxnId="{0E852976-3DCA-42A9-99E9-C760C83A8A6C}">
      <dgm:prSet/>
      <dgm:spPr/>
      <dgm:t>
        <a:bodyPr/>
        <a:lstStyle/>
        <a:p>
          <a:endParaRPr lang="fr-CH"/>
        </a:p>
      </dgm:t>
    </dgm:pt>
    <dgm:pt modelId="{2319D9DD-9582-4D13-82E5-A45809CB4A39}" type="sibTrans" cxnId="{0E852976-3DCA-42A9-99E9-C760C83A8A6C}">
      <dgm:prSet/>
      <dgm:spPr/>
      <dgm:t>
        <a:bodyPr/>
        <a:lstStyle/>
        <a:p>
          <a:endParaRPr lang="fr-CH"/>
        </a:p>
      </dgm:t>
    </dgm:pt>
    <dgm:pt modelId="{B33F56D5-6A04-47AA-AC18-94BFFA4F34AA}">
      <dgm:prSet phldrT="[Texte]"/>
      <dgm:spPr>
        <a:solidFill>
          <a:schemeClr val="tx2">
            <a:lumMod val="25000"/>
            <a:lumOff val="75000"/>
          </a:schemeClr>
        </a:solidFill>
      </dgm:spPr>
      <dgm:t>
        <a:bodyPr/>
        <a:lstStyle/>
        <a:p>
          <a:r>
            <a:rPr lang="fr-CH" dirty="0"/>
            <a:t>3</a:t>
          </a:r>
        </a:p>
      </dgm:t>
    </dgm:pt>
    <dgm:pt modelId="{1691F9BB-89D3-4817-BCA1-D9D9246AA627}" type="parTrans" cxnId="{78277D41-F7B2-44D4-949C-31A6B53F780B}">
      <dgm:prSet/>
      <dgm:spPr/>
      <dgm:t>
        <a:bodyPr/>
        <a:lstStyle/>
        <a:p>
          <a:endParaRPr lang="fr-CH"/>
        </a:p>
      </dgm:t>
    </dgm:pt>
    <dgm:pt modelId="{412B5C89-7E13-425E-A850-507B4B97F9D9}" type="sibTrans" cxnId="{78277D41-F7B2-44D4-949C-31A6B53F780B}">
      <dgm:prSet/>
      <dgm:spPr/>
      <dgm:t>
        <a:bodyPr/>
        <a:lstStyle/>
        <a:p>
          <a:endParaRPr lang="fr-CH"/>
        </a:p>
      </dgm:t>
    </dgm:pt>
    <dgm:pt modelId="{8ED5965B-5DBA-48E4-8103-DB202649B1BB}" type="pres">
      <dgm:prSet presAssocID="{2FC30D1F-45DB-4DA4-85A5-CDA6E54BA8A7}" presName="Name0" presStyleCnt="0">
        <dgm:presLayoutVars>
          <dgm:dir/>
          <dgm:animLvl val="lvl"/>
          <dgm:resizeHandles val="exact"/>
        </dgm:presLayoutVars>
      </dgm:prSet>
      <dgm:spPr/>
    </dgm:pt>
    <dgm:pt modelId="{A75C972D-7E2D-429B-9CE0-BE8AA42D1185}" type="pres">
      <dgm:prSet presAssocID="{DE37CAD3-C344-45E4-BE2B-0F5143078A71}" presName="parTxOnly" presStyleLbl="node1" presStyleIdx="0" presStyleCnt="3">
        <dgm:presLayoutVars>
          <dgm:chMax val="0"/>
          <dgm:chPref val="0"/>
          <dgm:bulletEnabled val="1"/>
        </dgm:presLayoutVars>
      </dgm:prSet>
      <dgm:spPr/>
    </dgm:pt>
    <dgm:pt modelId="{AEF1B799-9B4C-456B-BB8F-695F1EBFEB95}" type="pres">
      <dgm:prSet presAssocID="{35AF61AF-B24B-4D1F-8798-15D7B0084881}" presName="parTxOnlySpace" presStyleCnt="0"/>
      <dgm:spPr/>
    </dgm:pt>
    <dgm:pt modelId="{CE50412A-87CC-4647-95D7-21EA9FFE15C7}" type="pres">
      <dgm:prSet presAssocID="{ECDD897E-B308-4652-9550-46B2776E7373}" presName="parTxOnly" presStyleLbl="node1" presStyleIdx="1" presStyleCnt="3">
        <dgm:presLayoutVars>
          <dgm:chMax val="0"/>
          <dgm:chPref val="0"/>
          <dgm:bulletEnabled val="1"/>
        </dgm:presLayoutVars>
      </dgm:prSet>
      <dgm:spPr/>
    </dgm:pt>
    <dgm:pt modelId="{7114ACFC-00CA-4FEE-9062-3EB0FB8A63D1}" type="pres">
      <dgm:prSet presAssocID="{2319D9DD-9582-4D13-82E5-A45809CB4A39}" presName="parTxOnlySpace" presStyleCnt="0"/>
      <dgm:spPr/>
    </dgm:pt>
    <dgm:pt modelId="{89C36C84-4DD7-47FD-A2C7-2B15918062ED}" type="pres">
      <dgm:prSet presAssocID="{B33F56D5-6A04-47AA-AC18-94BFFA4F34AA}" presName="parTxOnly" presStyleLbl="node1" presStyleIdx="2" presStyleCnt="3">
        <dgm:presLayoutVars>
          <dgm:chMax val="0"/>
          <dgm:chPref val="0"/>
          <dgm:bulletEnabled val="1"/>
        </dgm:presLayoutVars>
      </dgm:prSet>
      <dgm:spPr/>
    </dgm:pt>
  </dgm:ptLst>
  <dgm:cxnLst>
    <dgm:cxn modelId="{78277D41-F7B2-44D4-949C-31A6B53F780B}" srcId="{2FC30D1F-45DB-4DA4-85A5-CDA6E54BA8A7}" destId="{B33F56D5-6A04-47AA-AC18-94BFFA4F34AA}" srcOrd="2" destOrd="0" parTransId="{1691F9BB-89D3-4817-BCA1-D9D9246AA627}" sibTransId="{412B5C89-7E13-425E-A850-507B4B97F9D9}"/>
    <dgm:cxn modelId="{0E852976-3DCA-42A9-99E9-C760C83A8A6C}" srcId="{2FC30D1F-45DB-4DA4-85A5-CDA6E54BA8A7}" destId="{ECDD897E-B308-4652-9550-46B2776E7373}" srcOrd="1" destOrd="0" parTransId="{A464C935-890D-4C9B-B98E-27FD343C5A1B}" sibTransId="{2319D9DD-9582-4D13-82E5-A45809CB4A39}"/>
    <dgm:cxn modelId="{4C33028F-EB6F-40B8-A9B9-58E4F1767CC7}" srcId="{2FC30D1F-45DB-4DA4-85A5-CDA6E54BA8A7}" destId="{DE37CAD3-C344-45E4-BE2B-0F5143078A71}" srcOrd="0" destOrd="0" parTransId="{F1884F6C-DB8A-4875-AC86-DB9AC593472F}" sibTransId="{35AF61AF-B24B-4D1F-8798-15D7B0084881}"/>
    <dgm:cxn modelId="{4901939B-1025-4428-A7E7-ED698DBA32D2}" type="presOf" srcId="{B33F56D5-6A04-47AA-AC18-94BFFA4F34AA}" destId="{89C36C84-4DD7-47FD-A2C7-2B15918062ED}" srcOrd="0" destOrd="0" presId="urn:microsoft.com/office/officeart/2005/8/layout/chevron1"/>
    <dgm:cxn modelId="{3B5708AF-6E4E-48FD-AFA6-61AD46D8D05E}" type="presOf" srcId="{2FC30D1F-45DB-4DA4-85A5-CDA6E54BA8A7}" destId="{8ED5965B-5DBA-48E4-8103-DB202649B1BB}" srcOrd="0" destOrd="0" presId="urn:microsoft.com/office/officeart/2005/8/layout/chevron1"/>
    <dgm:cxn modelId="{06DA46CF-D957-4558-B020-E49CFD4CA429}" type="presOf" srcId="{DE37CAD3-C344-45E4-BE2B-0F5143078A71}" destId="{A75C972D-7E2D-429B-9CE0-BE8AA42D1185}" srcOrd="0" destOrd="0" presId="urn:microsoft.com/office/officeart/2005/8/layout/chevron1"/>
    <dgm:cxn modelId="{D16AC5D7-E29B-4D15-BB02-2935269626D6}" type="presOf" srcId="{ECDD897E-B308-4652-9550-46B2776E7373}" destId="{CE50412A-87CC-4647-95D7-21EA9FFE15C7}" srcOrd="0" destOrd="0" presId="urn:microsoft.com/office/officeart/2005/8/layout/chevron1"/>
    <dgm:cxn modelId="{A606F0CC-5708-45C7-9D2A-8F2A2D178592}" type="presParOf" srcId="{8ED5965B-5DBA-48E4-8103-DB202649B1BB}" destId="{A75C972D-7E2D-429B-9CE0-BE8AA42D1185}" srcOrd="0" destOrd="0" presId="urn:microsoft.com/office/officeart/2005/8/layout/chevron1"/>
    <dgm:cxn modelId="{CE0F82CD-DD22-40C7-BC7A-1D546FBDF5A2}" type="presParOf" srcId="{8ED5965B-5DBA-48E4-8103-DB202649B1BB}" destId="{AEF1B799-9B4C-456B-BB8F-695F1EBFEB95}" srcOrd="1" destOrd="0" presId="urn:microsoft.com/office/officeart/2005/8/layout/chevron1"/>
    <dgm:cxn modelId="{D821F379-6A7D-4EA5-88C9-D01EC6FD1C65}" type="presParOf" srcId="{8ED5965B-5DBA-48E4-8103-DB202649B1BB}" destId="{CE50412A-87CC-4647-95D7-21EA9FFE15C7}" srcOrd="2" destOrd="0" presId="urn:microsoft.com/office/officeart/2005/8/layout/chevron1"/>
    <dgm:cxn modelId="{6F181419-09A4-42FA-8D43-4C807F39B8E4}" type="presParOf" srcId="{8ED5965B-5DBA-48E4-8103-DB202649B1BB}" destId="{7114ACFC-00CA-4FEE-9062-3EB0FB8A63D1}" srcOrd="3" destOrd="0" presId="urn:microsoft.com/office/officeart/2005/8/layout/chevron1"/>
    <dgm:cxn modelId="{5D021E67-97B2-4F55-86B7-D6374BFF0063}" type="presParOf" srcId="{8ED5965B-5DBA-48E4-8103-DB202649B1BB}" destId="{89C36C84-4DD7-47FD-A2C7-2B15918062ED}"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FC30D1F-45DB-4DA4-85A5-CDA6E54BA8A7}" type="doc">
      <dgm:prSet loTypeId="urn:microsoft.com/office/officeart/2005/8/layout/chevron1" loCatId="process" qsTypeId="urn:microsoft.com/office/officeart/2005/8/quickstyle/simple1" qsCatId="simple" csTypeId="urn:microsoft.com/office/officeart/2005/8/colors/accent1_2" csCatId="accent1" phldr="1"/>
      <dgm:spPr/>
    </dgm:pt>
    <dgm:pt modelId="{DE37CAD3-C344-45E4-BE2B-0F5143078A71}">
      <dgm:prSet phldrT="[Texte]"/>
      <dgm:spPr/>
      <dgm:t>
        <a:bodyPr/>
        <a:lstStyle/>
        <a:p>
          <a:r>
            <a:rPr lang="fr-CH" dirty="0"/>
            <a:t>1</a:t>
          </a:r>
        </a:p>
      </dgm:t>
    </dgm:pt>
    <dgm:pt modelId="{F1884F6C-DB8A-4875-AC86-DB9AC593472F}" type="parTrans" cxnId="{4C33028F-EB6F-40B8-A9B9-58E4F1767CC7}">
      <dgm:prSet/>
      <dgm:spPr/>
      <dgm:t>
        <a:bodyPr/>
        <a:lstStyle/>
        <a:p>
          <a:endParaRPr lang="fr-CH"/>
        </a:p>
      </dgm:t>
    </dgm:pt>
    <dgm:pt modelId="{35AF61AF-B24B-4D1F-8798-15D7B0084881}" type="sibTrans" cxnId="{4C33028F-EB6F-40B8-A9B9-58E4F1767CC7}">
      <dgm:prSet/>
      <dgm:spPr/>
      <dgm:t>
        <a:bodyPr/>
        <a:lstStyle/>
        <a:p>
          <a:endParaRPr lang="fr-CH"/>
        </a:p>
      </dgm:t>
    </dgm:pt>
    <dgm:pt modelId="{ECDD897E-B308-4652-9550-46B2776E7373}">
      <dgm:prSet phldrT="[Texte]"/>
      <dgm:spPr>
        <a:solidFill>
          <a:schemeClr val="tx2">
            <a:lumMod val="25000"/>
            <a:lumOff val="75000"/>
          </a:schemeClr>
        </a:solidFill>
      </dgm:spPr>
      <dgm:t>
        <a:bodyPr/>
        <a:lstStyle/>
        <a:p>
          <a:r>
            <a:rPr lang="fr-CH" dirty="0"/>
            <a:t>2</a:t>
          </a:r>
        </a:p>
      </dgm:t>
    </dgm:pt>
    <dgm:pt modelId="{A464C935-890D-4C9B-B98E-27FD343C5A1B}" type="parTrans" cxnId="{0E852976-3DCA-42A9-99E9-C760C83A8A6C}">
      <dgm:prSet/>
      <dgm:spPr/>
      <dgm:t>
        <a:bodyPr/>
        <a:lstStyle/>
        <a:p>
          <a:endParaRPr lang="fr-CH"/>
        </a:p>
      </dgm:t>
    </dgm:pt>
    <dgm:pt modelId="{2319D9DD-9582-4D13-82E5-A45809CB4A39}" type="sibTrans" cxnId="{0E852976-3DCA-42A9-99E9-C760C83A8A6C}">
      <dgm:prSet/>
      <dgm:spPr/>
      <dgm:t>
        <a:bodyPr/>
        <a:lstStyle/>
        <a:p>
          <a:endParaRPr lang="fr-CH"/>
        </a:p>
      </dgm:t>
    </dgm:pt>
    <dgm:pt modelId="{B33F56D5-6A04-47AA-AC18-94BFFA4F34AA}">
      <dgm:prSet phldrT="[Texte]"/>
      <dgm:spPr>
        <a:solidFill>
          <a:schemeClr val="tx2">
            <a:lumMod val="25000"/>
            <a:lumOff val="75000"/>
          </a:schemeClr>
        </a:solidFill>
      </dgm:spPr>
      <dgm:t>
        <a:bodyPr/>
        <a:lstStyle/>
        <a:p>
          <a:r>
            <a:rPr lang="fr-CH" dirty="0"/>
            <a:t>3</a:t>
          </a:r>
        </a:p>
      </dgm:t>
    </dgm:pt>
    <dgm:pt modelId="{1691F9BB-89D3-4817-BCA1-D9D9246AA627}" type="parTrans" cxnId="{78277D41-F7B2-44D4-949C-31A6B53F780B}">
      <dgm:prSet/>
      <dgm:spPr/>
      <dgm:t>
        <a:bodyPr/>
        <a:lstStyle/>
        <a:p>
          <a:endParaRPr lang="fr-CH"/>
        </a:p>
      </dgm:t>
    </dgm:pt>
    <dgm:pt modelId="{412B5C89-7E13-425E-A850-507B4B97F9D9}" type="sibTrans" cxnId="{78277D41-F7B2-44D4-949C-31A6B53F780B}">
      <dgm:prSet/>
      <dgm:spPr/>
      <dgm:t>
        <a:bodyPr/>
        <a:lstStyle/>
        <a:p>
          <a:endParaRPr lang="fr-CH"/>
        </a:p>
      </dgm:t>
    </dgm:pt>
    <dgm:pt modelId="{8ED5965B-5DBA-48E4-8103-DB202649B1BB}" type="pres">
      <dgm:prSet presAssocID="{2FC30D1F-45DB-4DA4-85A5-CDA6E54BA8A7}" presName="Name0" presStyleCnt="0">
        <dgm:presLayoutVars>
          <dgm:dir/>
          <dgm:animLvl val="lvl"/>
          <dgm:resizeHandles val="exact"/>
        </dgm:presLayoutVars>
      </dgm:prSet>
      <dgm:spPr/>
    </dgm:pt>
    <dgm:pt modelId="{A75C972D-7E2D-429B-9CE0-BE8AA42D1185}" type="pres">
      <dgm:prSet presAssocID="{DE37CAD3-C344-45E4-BE2B-0F5143078A71}" presName="parTxOnly" presStyleLbl="node1" presStyleIdx="0" presStyleCnt="3">
        <dgm:presLayoutVars>
          <dgm:chMax val="0"/>
          <dgm:chPref val="0"/>
          <dgm:bulletEnabled val="1"/>
        </dgm:presLayoutVars>
      </dgm:prSet>
      <dgm:spPr/>
    </dgm:pt>
    <dgm:pt modelId="{AEF1B799-9B4C-456B-BB8F-695F1EBFEB95}" type="pres">
      <dgm:prSet presAssocID="{35AF61AF-B24B-4D1F-8798-15D7B0084881}" presName="parTxOnlySpace" presStyleCnt="0"/>
      <dgm:spPr/>
    </dgm:pt>
    <dgm:pt modelId="{CE50412A-87CC-4647-95D7-21EA9FFE15C7}" type="pres">
      <dgm:prSet presAssocID="{ECDD897E-B308-4652-9550-46B2776E7373}" presName="parTxOnly" presStyleLbl="node1" presStyleIdx="1" presStyleCnt="3">
        <dgm:presLayoutVars>
          <dgm:chMax val="0"/>
          <dgm:chPref val="0"/>
          <dgm:bulletEnabled val="1"/>
        </dgm:presLayoutVars>
      </dgm:prSet>
      <dgm:spPr/>
    </dgm:pt>
    <dgm:pt modelId="{7114ACFC-00CA-4FEE-9062-3EB0FB8A63D1}" type="pres">
      <dgm:prSet presAssocID="{2319D9DD-9582-4D13-82E5-A45809CB4A39}" presName="parTxOnlySpace" presStyleCnt="0"/>
      <dgm:spPr/>
    </dgm:pt>
    <dgm:pt modelId="{89C36C84-4DD7-47FD-A2C7-2B15918062ED}" type="pres">
      <dgm:prSet presAssocID="{B33F56D5-6A04-47AA-AC18-94BFFA4F34AA}" presName="parTxOnly" presStyleLbl="node1" presStyleIdx="2" presStyleCnt="3">
        <dgm:presLayoutVars>
          <dgm:chMax val="0"/>
          <dgm:chPref val="0"/>
          <dgm:bulletEnabled val="1"/>
        </dgm:presLayoutVars>
      </dgm:prSet>
      <dgm:spPr/>
    </dgm:pt>
  </dgm:ptLst>
  <dgm:cxnLst>
    <dgm:cxn modelId="{78277D41-F7B2-44D4-949C-31A6B53F780B}" srcId="{2FC30D1F-45DB-4DA4-85A5-CDA6E54BA8A7}" destId="{B33F56D5-6A04-47AA-AC18-94BFFA4F34AA}" srcOrd="2" destOrd="0" parTransId="{1691F9BB-89D3-4817-BCA1-D9D9246AA627}" sibTransId="{412B5C89-7E13-425E-A850-507B4B97F9D9}"/>
    <dgm:cxn modelId="{0E852976-3DCA-42A9-99E9-C760C83A8A6C}" srcId="{2FC30D1F-45DB-4DA4-85A5-CDA6E54BA8A7}" destId="{ECDD897E-B308-4652-9550-46B2776E7373}" srcOrd="1" destOrd="0" parTransId="{A464C935-890D-4C9B-B98E-27FD343C5A1B}" sibTransId="{2319D9DD-9582-4D13-82E5-A45809CB4A39}"/>
    <dgm:cxn modelId="{4C33028F-EB6F-40B8-A9B9-58E4F1767CC7}" srcId="{2FC30D1F-45DB-4DA4-85A5-CDA6E54BA8A7}" destId="{DE37CAD3-C344-45E4-BE2B-0F5143078A71}" srcOrd="0" destOrd="0" parTransId="{F1884F6C-DB8A-4875-AC86-DB9AC593472F}" sibTransId="{35AF61AF-B24B-4D1F-8798-15D7B0084881}"/>
    <dgm:cxn modelId="{4901939B-1025-4428-A7E7-ED698DBA32D2}" type="presOf" srcId="{B33F56D5-6A04-47AA-AC18-94BFFA4F34AA}" destId="{89C36C84-4DD7-47FD-A2C7-2B15918062ED}" srcOrd="0" destOrd="0" presId="urn:microsoft.com/office/officeart/2005/8/layout/chevron1"/>
    <dgm:cxn modelId="{3B5708AF-6E4E-48FD-AFA6-61AD46D8D05E}" type="presOf" srcId="{2FC30D1F-45DB-4DA4-85A5-CDA6E54BA8A7}" destId="{8ED5965B-5DBA-48E4-8103-DB202649B1BB}" srcOrd="0" destOrd="0" presId="urn:microsoft.com/office/officeart/2005/8/layout/chevron1"/>
    <dgm:cxn modelId="{06DA46CF-D957-4558-B020-E49CFD4CA429}" type="presOf" srcId="{DE37CAD3-C344-45E4-BE2B-0F5143078A71}" destId="{A75C972D-7E2D-429B-9CE0-BE8AA42D1185}" srcOrd="0" destOrd="0" presId="urn:microsoft.com/office/officeart/2005/8/layout/chevron1"/>
    <dgm:cxn modelId="{D16AC5D7-E29B-4D15-BB02-2935269626D6}" type="presOf" srcId="{ECDD897E-B308-4652-9550-46B2776E7373}" destId="{CE50412A-87CC-4647-95D7-21EA9FFE15C7}" srcOrd="0" destOrd="0" presId="urn:microsoft.com/office/officeart/2005/8/layout/chevron1"/>
    <dgm:cxn modelId="{A606F0CC-5708-45C7-9D2A-8F2A2D178592}" type="presParOf" srcId="{8ED5965B-5DBA-48E4-8103-DB202649B1BB}" destId="{A75C972D-7E2D-429B-9CE0-BE8AA42D1185}" srcOrd="0" destOrd="0" presId="urn:microsoft.com/office/officeart/2005/8/layout/chevron1"/>
    <dgm:cxn modelId="{CE0F82CD-DD22-40C7-BC7A-1D546FBDF5A2}" type="presParOf" srcId="{8ED5965B-5DBA-48E4-8103-DB202649B1BB}" destId="{AEF1B799-9B4C-456B-BB8F-695F1EBFEB95}" srcOrd="1" destOrd="0" presId="urn:microsoft.com/office/officeart/2005/8/layout/chevron1"/>
    <dgm:cxn modelId="{D821F379-6A7D-4EA5-88C9-D01EC6FD1C65}" type="presParOf" srcId="{8ED5965B-5DBA-48E4-8103-DB202649B1BB}" destId="{CE50412A-87CC-4647-95D7-21EA9FFE15C7}" srcOrd="2" destOrd="0" presId="urn:microsoft.com/office/officeart/2005/8/layout/chevron1"/>
    <dgm:cxn modelId="{6F181419-09A4-42FA-8D43-4C807F39B8E4}" type="presParOf" srcId="{8ED5965B-5DBA-48E4-8103-DB202649B1BB}" destId="{7114ACFC-00CA-4FEE-9062-3EB0FB8A63D1}" srcOrd="3" destOrd="0" presId="urn:microsoft.com/office/officeart/2005/8/layout/chevron1"/>
    <dgm:cxn modelId="{5D021E67-97B2-4F55-86B7-D6374BFF0063}" type="presParOf" srcId="{8ED5965B-5DBA-48E4-8103-DB202649B1BB}" destId="{89C36C84-4DD7-47FD-A2C7-2B15918062ED}"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C30D1F-45DB-4DA4-85A5-CDA6E54BA8A7}" type="doc">
      <dgm:prSet loTypeId="urn:microsoft.com/office/officeart/2005/8/layout/chevron1" loCatId="process" qsTypeId="urn:microsoft.com/office/officeart/2005/8/quickstyle/simple1" qsCatId="simple" csTypeId="urn:microsoft.com/office/officeart/2005/8/colors/accent1_2" csCatId="accent1" phldr="1"/>
      <dgm:spPr/>
    </dgm:pt>
    <dgm:pt modelId="{DE37CAD3-C344-45E4-BE2B-0F5143078A71}">
      <dgm:prSet phldrT="[Texte]"/>
      <dgm:spPr/>
      <dgm:t>
        <a:bodyPr/>
        <a:lstStyle/>
        <a:p>
          <a:r>
            <a:rPr lang="fr-CH" dirty="0"/>
            <a:t>1</a:t>
          </a:r>
        </a:p>
      </dgm:t>
    </dgm:pt>
    <dgm:pt modelId="{F1884F6C-DB8A-4875-AC86-DB9AC593472F}" type="parTrans" cxnId="{4C33028F-EB6F-40B8-A9B9-58E4F1767CC7}">
      <dgm:prSet/>
      <dgm:spPr/>
      <dgm:t>
        <a:bodyPr/>
        <a:lstStyle/>
        <a:p>
          <a:endParaRPr lang="fr-CH"/>
        </a:p>
      </dgm:t>
    </dgm:pt>
    <dgm:pt modelId="{35AF61AF-B24B-4D1F-8798-15D7B0084881}" type="sibTrans" cxnId="{4C33028F-EB6F-40B8-A9B9-58E4F1767CC7}">
      <dgm:prSet/>
      <dgm:spPr/>
      <dgm:t>
        <a:bodyPr/>
        <a:lstStyle/>
        <a:p>
          <a:endParaRPr lang="fr-CH"/>
        </a:p>
      </dgm:t>
    </dgm:pt>
    <dgm:pt modelId="{ECDD897E-B308-4652-9550-46B2776E7373}">
      <dgm:prSet phldrT="[Texte]"/>
      <dgm:spPr>
        <a:solidFill>
          <a:schemeClr val="tx2">
            <a:lumMod val="25000"/>
            <a:lumOff val="75000"/>
          </a:schemeClr>
        </a:solidFill>
      </dgm:spPr>
      <dgm:t>
        <a:bodyPr/>
        <a:lstStyle/>
        <a:p>
          <a:r>
            <a:rPr lang="fr-CH" dirty="0"/>
            <a:t>2</a:t>
          </a:r>
        </a:p>
      </dgm:t>
    </dgm:pt>
    <dgm:pt modelId="{A464C935-890D-4C9B-B98E-27FD343C5A1B}" type="parTrans" cxnId="{0E852976-3DCA-42A9-99E9-C760C83A8A6C}">
      <dgm:prSet/>
      <dgm:spPr/>
      <dgm:t>
        <a:bodyPr/>
        <a:lstStyle/>
        <a:p>
          <a:endParaRPr lang="fr-CH"/>
        </a:p>
      </dgm:t>
    </dgm:pt>
    <dgm:pt modelId="{2319D9DD-9582-4D13-82E5-A45809CB4A39}" type="sibTrans" cxnId="{0E852976-3DCA-42A9-99E9-C760C83A8A6C}">
      <dgm:prSet/>
      <dgm:spPr/>
      <dgm:t>
        <a:bodyPr/>
        <a:lstStyle/>
        <a:p>
          <a:endParaRPr lang="fr-CH"/>
        </a:p>
      </dgm:t>
    </dgm:pt>
    <dgm:pt modelId="{B33F56D5-6A04-47AA-AC18-94BFFA4F34AA}">
      <dgm:prSet phldrT="[Texte]"/>
      <dgm:spPr>
        <a:solidFill>
          <a:schemeClr val="tx2">
            <a:lumMod val="25000"/>
            <a:lumOff val="75000"/>
          </a:schemeClr>
        </a:solidFill>
      </dgm:spPr>
      <dgm:t>
        <a:bodyPr/>
        <a:lstStyle/>
        <a:p>
          <a:r>
            <a:rPr lang="fr-CH" dirty="0"/>
            <a:t>3</a:t>
          </a:r>
        </a:p>
      </dgm:t>
    </dgm:pt>
    <dgm:pt modelId="{1691F9BB-89D3-4817-BCA1-D9D9246AA627}" type="parTrans" cxnId="{78277D41-F7B2-44D4-949C-31A6B53F780B}">
      <dgm:prSet/>
      <dgm:spPr/>
      <dgm:t>
        <a:bodyPr/>
        <a:lstStyle/>
        <a:p>
          <a:endParaRPr lang="fr-CH"/>
        </a:p>
      </dgm:t>
    </dgm:pt>
    <dgm:pt modelId="{412B5C89-7E13-425E-A850-507B4B97F9D9}" type="sibTrans" cxnId="{78277D41-F7B2-44D4-949C-31A6B53F780B}">
      <dgm:prSet/>
      <dgm:spPr/>
      <dgm:t>
        <a:bodyPr/>
        <a:lstStyle/>
        <a:p>
          <a:endParaRPr lang="fr-CH"/>
        </a:p>
      </dgm:t>
    </dgm:pt>
    <dgm:pt modelId="{8ED5965B-5DBA-48E4-8103-DB202649B1BB}" type="pres">
      <dgm:prSet presAssocID="{2FC30D1F-45DB-4DA4-85A5-CDA6E54BA8A7}" presName="Name0" presStyleCnt="0">
        <dgm:presLayoutVars>
          <dgm:dir/>
          <dgm:animLvl val="lvl"/>
          <dgm:resizeHandles val="exact"/>
        </dgm:presLayoutVars>
      </dgm:prSet>
      <dgm:spPr/>
    </dgm:pt>
    <dgm:pt modelId="{A75C972D-7E2D-429B-9CE0-BE8AA42D1185}" type="pres">
      <dgm:prSet presAssocID="{DE37CAD3-C344-45E4-BE2B-0F5143078A71}" presName="parTxOnly" presStyleLbl="node1" presStyleIdx="0" presStyleCnt="3">
        <dgm:presLayoutVars>
          <dgm:chMax val="0"/>
          <dgm:chPref val="0"/>
          <dgm:bulletEnabled val="1"/>
        </dgm:presLayoutVars>
      </dgm:prSet>
      <dgm:spPr/>
    </dgm:pt>
    <dgm:pt modelId="{AEF1B799-9B4C-456B-BB8F-695F1EBFEB95}" type="pres">
      <dgm:prSet presAssocID="{35AF61AF-B24B-4D1F-8798-15D7B0084881}" presName="parTxOnlySpace" presStyleCnt="0"/>
      <dgm:spPr/>
    </dgm:pt>
    <dgm:pt modelId="{CE50412A-87CC-4647-95D7-21EA9FFE15C7}" type="pres">
      <dgm:prSet presAssocID="{ECDD897E-B308-4652-9550-46B2776E7373}" presName="parTxOnly" presStyleLbl="node1" presStyleIdx="1" presStyleCnt="3">
        <dgm:presLayoutVars>
          <dgm:chMax val="0"/>
          <dgm:chPref val="0"/>
          <dgm:bulletEnabled val="1"/>
        </dgm:presLayoutVars>
      </dgm:prSet>
      <dgm:spPr/>
    </dgm:pt>
    <dgm:pt modelId="{7114ACFC-00CA-4FEE-9062-3EB0FB8A63D1}" type="pres">
      <dgm:prSet presAssocID="{2319D9DD-9582-4D13-82E5-A45809CB4A39}" presName="parTxOnlySpace" presStyleCnt="0"/>
      <dgm:spPr/>
    </dgm:pt>
    <dgm:pt modelId="{89C36C84-4DD7-47FD-A2C7-2B15918062ED}" type="pres">
      <dgm:prSet presAssocID="{B33F56D5-6A04-47AA-AC18-94BFFA4F34AA}" presName="parTxOnly" presStyleLbl="node1" presStyleIdx="2" presStyleCnt="3">
        <dgm:presLayoutVars>
          <dgm:chMax val="0"/>
          <dgm:chPref val="0"/>
          <dgm:bulletEnabled val="1"/>
        </dgm:presLayoutVars>
      </dgm:prSet>
      <dgm:spPr/>
    </dgm:pt>
  </dgm:ptLst>
  <dgm:cxnLst>
    <dgm:cxn modelId="{78277D41-F7B2-44D4-949C-31A6B53F780B}" srcId="{2FC30D1F-45DB-4DA4-85A5-CDA6E54BA8A7}" destId="{B33F56D5-6A04-47AA-AC18-94BFFA4F34AA}" srcOrd="2" destOrd="0" parTransId="{1691F9BB-89D3-4817-BCA1-D9D9246AA627}" sibTransId="{412B5C89-7E13-425E-A850-507B4B97F9D9}"/>
    <dgm:cxn modelId="{0E852976-3DCA-42A9-99E9-C760C83A8A6C}" srcId="{2FC30D1F-45DB-4DA4-85A5-CDA6E54BA8A7}" destId="{ECDD897E-B308-4652-9550-46B2776E7373}" srcOrd="1" destOrd="0" parTransId="{A464C935-890D-4C9B-B98E-27FD343C5A1B}" sibTransId="{2319D9DD-9582-4D13-82E5-A45809CB4A39}"/>
    <dgm:cxn modelId="{4C33028F-EB6F-40B8-A9B9-58E4F1767CC7}" srcId="{2FC30D1F-45DB-4DA4-85A5-CDA6E54BA8A7}" destId="{DE37CAD3-C344-45E4-BE2B-0F5143078A71}" srcOrd="0" destOrd="0" parTransId="{F1884F6C-DB8A-4875-AC86-DB9AC593472F}" sibTransId="{35AF61AF-B24B-4D1F-8798-15D7B0084881}"/>
    <dgm:cxn modelId="{4901939B-1025-4428-A7E7-ED698DBA32D2}" type="presOf" srcId="{B33F56D5-6A04-47AA-AC18-94BFFA4F34AA}" destId="{89C36C84-4DD7-47FD-A2C7-2B15918062ED}" srcOrd="0" destOrd="0" presId="urn:microsoft.com/office/officeart/2005/8/layout/chevron1"/>
    <dgm:cxn modelId="{3B5708AF-6E4E-48FD-AFA6-61AD46D8D05E}" type="presOf" srcId="{2FC30D1F-45DB-4DA4-85A5-CDA6E54BA8A7}" destId="{8ED5965B-5DBA-48E4-8103-DB202649B1BB}" srcOrd="0" destOrd="0" presId="urn:microsoft.com/office/officeart/2005/8/layout/chevron1"/>
    <dgm:cxn modelId="{06DA46CF-D957-4558-B020-E49CFD4CA429}" type="presOf" srcId="{DE37CAD3-C344-45E4-BE2B-0F5143078A71}" destId="{A75C972D-7E2D-429B-9CE0-BE8AA42D1185}" srcOrd="0" destOrd="0" presId="urn:microsoft.com/office/officeart/2005/8/layout/chevron1"/>
    <dgm:cxn modelId="{D16AC5D7-E29B-4D15-BB02-2935269626D6}" type="presOf" srcId="{ECDD897E-B308-4652-9550-46B2776E7373}" destId="{CE50412A-87CC-4647-95D7-21EA9FFE15C7}" srcOrd="0" destOrd="0" presId="urn:microsoft.com/office/officeart/2005/8/layout/chevron1"/>
    <dgm:cxn modelId="{A606F0CC-5708-45C7-9D2A-8F2A2D178592}" type="presParOf" srcId="{8ED5965B-5DBA-48E4-8103-DB202649B1BB}" destId="{A75C972D-7E2D-429B-9CE0-BE8AA42D1185}" srcOrd="0" destOrd="0" presId="urn:microsoft.com/office/officeart/2005/8/layout/chevron1"/>
    <dgm:cxn modelId="{CE0F82CD-DD22-40C7-BC7A-1D546FBDF5A2}" type="presParOf" srcId="{8ED5965B-5DBA-48E4-8103-DB202649B1BB}" destId="{AEF1B799-9B4C-456B-BB8F-695F1EBFEB95}" srcOrd="1" destOrd="0" presId="urn:microsoft.com/office/officeart/2005/8/layout/chevron1"/>
    <dgm:cxn modelId="{D821F379-6A7D-4EA5-88C9-D01EC6FD1C65}" type="presParOf" srcId="{8ED5965B-5DBA-48E4-8103-DB202649B1BB}" destId="{CE50412A-87CC-4647-95D7-21EA9FFE15C7}" srcOrd="2" destOrd="0" presId="urn:microsoft.com/office/officeart/2005/8/layout/chevron1"/>
    <dgm:cxn modelId="{6F181419-09A4-42FA-8D43-4C807F39B8E4}" type="presParOf" srcId="{8ED5965B-5DBA-48E4-8103-DB202649B1BB}" destId="{7114ACFC-00CA-4FEE-9062-3EB0FB8A63D1}" srcOrd="3" destOrd="0" presId="urn:microsoft.com/office/officeart/2005/8/layout/chevron1"/>
    <dgm:cxn modelId="{5D021E67-97B2-4F55-86B7-D6374BFF0063}" type="presParOf" srcId="{8ED5965B-5DBA-48E4-8103-DB202649B1BB}" destId="{89C36C84-4DD7-47FD-A2C7-2B15918062ED}"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FC30D1F-45DB-4DA4-85A5-CDA6E54BA8A7}" type="doc">
      <dgm:prSet loTypeId="urn:microsoft.com/office/officeart/2005/8/layout/chevron1" loCatId="process" qsTypeId="urn:microsoft.com/office/officeart/2005/8/quickstyle/simple1" qsCatId="simple" csTypeId="urn:microsoft.com/office/officeart/2005/8/colors/accent1_2" csCatId="accent1" phldr="1"/>
      <dgm:spPr/>
    </dgm:pt>
    <dgm:pt modelId="{DE37CAD3-C344-45E4-BE2B-0F5143078A71}">
      <dgm:prSet phldrT="[Texte]"/>
      <dgm:spPr>
        <a:solidFill>
          <a:schemeClr val="tx2">
            <a:lumMod val="25000"/>
            <a:lumOff val="75000"/>
          </a:schemeClr>
        </a:solidFill>
      </dgm:spPr>
      <dgm:t>
        <a:bodyPr/>
        <a:lstStyle/>
        <a:p>
          <a:r>
            <a:rPr lang="fr-CH" dirty="0"/>
            <a:t>1</a:t>
          </a:r>
        </a:p>
      </dgm:t>
    </dgm:pt>
    <dgm:pt modelId="{F1884F6C-DB8A-4875-AC86-DB9AC593472F}" type="parTrans" cxnId="{4C33028F-EB6F-40B8-A9B9-58E4F1767CC7}">
      <dgm:prSet/>
      <dgm:spPr/>
      <dgm:t>
        <a:bodyPr/>
        <a:lstStyle/>
        <a:p>
          <a:endParaRPr lang="fr-CH"/>
        </a:p>
      </dgm:t>
    </dgm:pt>
    <dgm:pt modelId="{35AF61AF-B24B-4D1F-8798-15D7B0084881}" type="sibTrans" cxnId="{4C33028F-EB6F-40B8-A9B9-58E4F1767CC7}">
      <dgm:prSet/>
      <dgm:spPr/>
      <dgm:t>
        <a:bodyPr/>
        <a:lstStyle/>
        <a:p>
          <a:endParaRPr lang="fr-CH"/>
        </a:p>
      </dgm:t>
    </dgm:pt>
    <dgm:pt modelId="{ECDD897E-B308-4652-9550-46B2776E7373}">
      <dgm:prSet phldrT="[Texte]"/>
      <dgm:spPr>
        <a:solidFill>
          <a:schemeClr val="tx2">
            <a:lumMod val="75000"/>
            <a:lumOff val="25000"/>
          </a:schemeClr>
        </a:solidFill>
      </dgm:spPr>
      <dgm:t>
        <a:bodyPr/>
        <a:lstStyle/>
        <a:p>
          <a:r>
            <a:rPr lang="fr-CH" dirty="0"/>
            <a:t>2</a:t>
          </a:r>
        </a:p>
      </dgm:t>
    </dgm:pt>
    <dgm:pt modelId="{A464C935-890D-4C9B-B98E-27FD343C5A1B}" type="parTrans" cxnId="{0E852976-3DCA-42A9-99E9-C760C83A8A6C}">
      <dgm:prSet/>
      <dgm:spPr/>
      <dgm:t>
        <a:bodyPr/>
        <a:lstStyle/>
        <a:p>
          <a:endParaRPr lang="fr-CH"/>
        </a:p>
      </dgm:t>
    </dgm:pt>
    <dgm:pt modelId="{2319D9DD-9582-4D13-82E5-A45809CB4A39}" type="sibTrans" cxnId="{0E852976-3DCA-42A9-99E9-C760C83A8A6C}">
      <dgm:prSet/>
      <dgm:spPr/>
      <dgm:t>
        <a:bodyPr/>
        <a:lstStyle/>
        <a:p>
          <a:endParaRPr lang="fr-CH"/>
        </a:p>
      </dgm:t>
    </dgm:pt>
    <dgm:pt modelId="{B33F56D5-6A04-47AA-AC18-94BFFA4F34AA}">
      <dgm:prSet phldrT="[Texte]"/>
      <dgm:spPr>
        <a:solidFill>
          <a:schemeClr val="tx2">
            <a:lumMod val="25000"/>
            <a:lumOff val="75000"/>
          </a:schemeClr>
        </a:solidFill>
      </dgm:spPr>
      <dgm:t>
        <a:bodyPr/>
        <a:lstStyle/>
        <a:p>
          <a:r>
            <a:rPr lang="fr-CH" dirty="0"/>
            <a:t>3</a:t>
          </a:r>
        </a:p>
      </dgm:t>
    </dgm:pt>
    <dgm:pt modelId="{1691F9BB-89D3-4817-BCA1-D9D9246AA627}" type="parTrans" cxnId="{78277D41-F7B2-44D4-949C-31A6B53F780B}">
      <dgm:prSet/>
      <dgm:spPr/>
      <dgm:t>
        <a:bodyPr/>
        <a:lstStyle/>
        <a:p>
          <a:endParaRPr lang="fr-CH"/>
        </a:p>
      </dgm:t>
    </dgm:pt>
    <dgm:pt modelId="{412B5C89-7E13-425E-A850-507B4B97F9D9}" type="sibTrans" cxnId="{78277D41-F7B2-44D4-949C-31A6B53F780B}">
      <dgm:prSet/>
      <dgm:spPr/>
      <dgm:t>
        <a:bodyPr/>
        <a:lstStyle/>
        <a:p>
          <a:endParaRPr lang="fr-CH"/>
        </a:p>
      </dgm:t>
    </dgm:pt>
    <dgm:pt modelId="{8ED5965B-5DBA-48E4-8103-DB202649B1BB}" type="pres">
      <dgm:prSet presAssocID="{2FC30D1F-45DB-4DA4-85A5-CDA6E54BA8A7}" presName="Name0" presStyleCnt="0">
        <dgm:presLayoutVars>
          <dgm:dir/>
          <dgm:animLvl val="lvl"/>
          <dgm:resizeHandles val="exact"/>
        </dgm:presLayoutVars>
      </dgm:prSet>
      <dgm:spPr/>
    </dgm:pt>
    <dgm:pt modelId="{A75C972D-7E2D-429B-9CE0-BE8AA42D1185}" type="pres">
      <dgm:prSet presAssocID="{DE37CAD3-C344-45E4-BE2B-0F5143078A71}" presName="parTxOnly" presStyleLbl="node1" presStyleIdx="0" presStyleCnt="3">
        <dgm:presLayoutVars>
          <dgm:chMax val="0"/>
          <dgm:chPref val="0"/>
          <dgm:bulletEnabled val="1"/>
        </dgm:presLayoutVars>
      </dgm:prSet>
      <dgm:spPr/>
    </dgm:pt>
    <dgm:pt modelId="{AEF1B799-9B4C-456B-BB8F-695F1EBFEB95}" type="pres">
      <dgm:prSet presAssocID="{35AF61AF-B24B-4D1F-8798-15D7B0084881}" presName="parTxOnlySpace" presStyleCnt="0"/>
      <dgm:spPr/>
    </dgm:pt>
    <dgm:pt modelId="{CE50412A-87CC-4647-95D7-21EA9FFE15C7}" type="pres">
      <dgm:prSet presAssocID="{ECDD897E-B308-4652-9550-46B2776E7373}" presName="parTxOnly" presStyleLbl="node1" presStyleIdx="1" presStyleCnt="3">
        <dgm:presLayoutVars>
          <dgm:chMax val="0"/>
          <dgm:chPref val="0"/>
          <dgm:bulletEnabled val="1"/>
        </dgm:presLayoutVars>
      </dgm:prSet>
      <dgm:spPr/>
    </dgm:pt>
    <dgm:pt modelId="{7114ACFC-00CA-4FEE-9062-3EB0FB8A63D1}" type="pres">
      <dgm:prSet presAssocID="{2319D9DD-9582-4D13-82E5-A45809CB4A39}" presName="parTxOnlySpace" presStyleCnt="0"/>
      <dgm:spPr/>
    </dgm:pt>
    <dgm:pt modelId="{89C36C84-4DD7-47FD-A2C7-2B15918062ED}" type="pres">
      <dgm:prSet presAssocID="{B33F56D5-6A04-47AA-AC18-94BFFA4F34AA}" presName="parTxOnly" presStyleLbl="node1" presStyleIdx="2" presStyleCnt="3">
        <dgm:presLayoutVars>
          <dgm:chMax val="0"/>
          <dgm:chPref val="0"/>
          <dgm:bulletEnabled val="1"/>
        </dgm:presLayoutVars>
      </dgm:prSet>
      <dgm:spPr/>
    </dgm:pt>
  </dgm:ptLst>
  <dgm:cxnLst>
    <dgm:cxn modelId="{78277D41-F7B2-44D4-949C-31A6B53F780B}" srcId="{2FC30D1F-45DB-4DA4-85A5-CDA6E54BA8A7}" destId="{B33F56D5-6A04-47AA-AC18-94BFFA4F34AA}" srcOrd="2" destOrd="0" parTransId="{1691F9BB-89D3-4817-BCA1-D9D9246AA627}" sibTransId="{412B5C89-7E13-425E-A850-507B4B97F9D9}"/>
    <dgm:cxn modelId="{0E852976-3DCA-42A9-99E9-C760C83A8A6C}" srcId="{2FC30D1F-45DB-4DA4-85A5-CDA6E54BA8A7}" destId="{ECDD897E-B308-4652-9550-46B2776E7373}" srcOrd="1" destOrd="0" parTransId="{A464C935-890D-4C9B-B98E-27FD343C5A1B}" sibTransId="{2319D9DD-9582-4D13-82E5-A45809CB4A39}"/>
    <dgm:cxn modelId="{4C33028F-EB6F-40B8-A9B9-58E4F1767CC7}" srcId="{2FC30D1F-45DB-4DA4-85A5-CDA6E54BA8A7}" destId="{DE37CAD3-C344-45E4-BE2B-0F5143078A71}" srcOrd="0" destOrd="0" parTransId="{F1884F6C-DB8A-4875-AC86-DB9AC593472F}" sibTransId="{35AF61AF-B24B-4D1F-8798-15D7B0084881}"/>
    <dgm:cxn modelId="{4901939B-1025-4428-A7E7-ED698DBA32D2}" type="presOf" srcId="{B33F56D5-6A04-47AA-AC18-94BFFA4F34AA}" destId="{89C36C84-4DD7-47FD-A2C7-2B15918062ED}" srcOrd="0" destOrd="0" presId="urn:microsoft.com/office/officeart/2005/8/layout/chevron1"/>
    <dgm:cxn modelId="{3B5708AF-6E4E-48FD-AFA6-61AD46D8D05E}" type="presOf" srcId="{2FC30D1F-45DB-4DA4-85A5-CDA6E54BA8A7}" destId="{8ED5965B-5DBA-48E4-8103-DB202649B1BB}" srcOrd="0" destOrd="0" presId="urn:microsoft.com/office/officeart/2005/8/layout/chevron1"/>
    <dgm:cxn modelId="{06DA46CF-D957-4558-B020-E49CFD4CA429}" type="presOf" srcId="{DE37CAD3-C344-45E4-BE2B-0F5143078A71}" destId="{A75C972D-7E2D-429B-9CE0-BE8AA42D1185}" srcOrd="0" destOrd="0" presId="urn:microsoft.com/office/officeart/2005/8/layout/chevron1"/>
    <dgm:cxn modelId="{D16AC5D7-E29B-4D15-BB02-2935269626D6}" type="presOf" srcId="{ECDD897E-B308-4652-9550-46B2776E7373}" destId="{CE50412A-87CC-4647-95D7-21EA9FFE15C7}" srcOrd="0" destOrd="0" presId="urn:microsoft.com/office/officeart/2005/8/layout/chevron1"/>
    <dgm:cxn modelId="{A606F0CC-5708-45C7-9D2A-8F2A2D178592}" type="presParOf" srcId="{8ED5965B-5DBA-48E4-8103-DB202649B1BB}" destId="{A75C972D-7E2D-429B-9CE0-BE8AA42D1185}" srcOrd="0" destOrd="0" presId="urn:microsoft.com/office/officeart/2005/8/layout/chevron1"/>
    <dgm:cxn modelId="{CE0F82CD-DD22-40C7-BC7A-1D546FBDF5A2}" type="presParOf" srcId="{8ED5965B-5DBA-48E4-8103-DB202649B1BB}" destId="{AEF1B799-9B4C-456B-BB8F-695F1EBFEB95}" srcOrd="1" destOrd="0" presId="urn:microsoft.com/office/officeart/2005/8/layout/chevron1"/>
    <dgm:cxn modelId="{D821F379-6A7D-4EA5-88C9-D01EC6FD1C65}" type="presParOf" srcId="{8ED5965B-5DBA-48E4-8103-DB202649B1BB}" destId="{CE50412A-87CC-4647-95D7-21EA9FFE15C7}" srcOrd="2" destOrd="0" presId="urn:microsoft.com/office/officeart/2005/8/layout/chevron1"/>
    <dgm:cxn modelId="{6F181419-09A4-42FA-8D43-4C807F39B8E4}" type="presParOf" srcId="{8ED5965B-5DBA-48E4-8103-DB202649B1BB}" destId="{7114ACFC-00CA-4FEE-9062-3EB0FB8A63D1}" srcOrd="3" destOrd="0" presId="urn:microsoft.com/office/officeart/2005/8/layout/chevron1"/>
    <dgm:cxn modelId="{5D021E67-97B2-4F55-86B7-D6374BFF0063}" type="presParOf" srcId="{8ED5965B-5DBA-48E4-8103-DB202649B1BB}" destId="{89C36C84-4DD7-47FD-A2C7-2B15918062ED}"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FC30D1F-45DB-4DA4-85A5-CDA6E54BA8A7}" type="doc">
      <dgm:prSet loTypeId="urn:microsoft.com/office/officeart/2005/8/layout/chevron1" loCatId="process" qsTypeId="urn:microsoft.com/office/officeart/2005/8/quickstyle/simple1" qsCatId="simple" csTypeId="urn:microsoft.com/office/officeart/2005/8/colors/accent1_2" csCatId="accent1" phldr="1"/>
      <dgm:spPr/>
    </dgm:pt>
    <dgm:pt modelId="{DE37CAD3-C344-45E4-BE2B-0F5143078A71}">
      <dgm:prSet phldrT="[Texte]"/>
      <dgm:spPr>
        <a:solidFill>
          <a:schemeClr val="tx2">
            <a:lumMod val="25000"/>
            <a:lumOff val="75000"/>
          </a:schemeClr>
        </a:solidFill>
      </dgm:spPr>
      <dgm:t>
        <a:bodyPr/>
        <a:lstStyle/>
        <a:p>
          <a:r>
            <a:rPr lang="fr-CH" dirty="0"/>
            <a:t>1</a:t>
          </a:r>
        </a:p>
      </dgm:t>
    </dgm:pt>
    <dgm:pt modelId="{F1884F6C-DB8A-4875-AC86-DB9AC593472F}" type="parTrans" cxnId="{4C33028F-EB6F-40B8-A9B9-58E4F1767CC7}">
      <dgm:prSet/>
      <dgm:spPr/>
      <dgm:t>
        <a:bodyPr/>
        <a:lstStyle/>
        <a:p>
          <a:endParaRPr lang="fr-CH"/>
        </a:p>
      </dgm:t>
    </dgm:pt>
    <dgm:pt modelId="{35AF61AF-B24B-4D1F-8798-15D7B0084881}" type="sibTrans" cxnId="{4C33028F-EB6F-40B8-A9B9-58E4F1767CC7}">
      <dgm:prSet/>
      <dgm:spPr/>
      <dgm:t>
        <a:bodyPr/>
        <a:lstStyle/>
        <a:p>
          <a:endParaRPr lang="fr-CH"/>
        </a:p>
      </dgm:t>
    </dgm:pt>
    <dgm:pt modelId="{ECDD897E-B308-4652-9550-46B2776E7373}">
      <dgm:prSet phldrT="[Texte]"/>
      <dgm:spPr>
        <a:solidFill>
          <a:schemeClr val="tx2">
            <a:lumMod val="25000"/>
            <a:lumOff val="75000"/>
          </a:schemeClr>
        </a:solidFill>
      </dgm:spPr>
      <dgm:t>
        <a:bodyPr/>
        <a:lstStyle/>
        <a:p>
          <a:r>
            <a:rPr lang="fr-CH" dirty="0"/>
            <a:t>2</a:t>
          </a:r>
        </a:p>
      </dgm:t>
    </dgm:pt>
    <dgm:pt modelId="{A464C935-890D-4C9B-B98E-27FD343C5A1B}" type="parTrans" cxnId="{0E852976-3DCA-42A9-99E9-C760C83A8A6C}">
      <dgm:prSet/>
      <dgm:spPr/>
      <dgm:t>
        <a:bodyPr/>
        <a:lstStyle/>
        <a:p>
          <a:endParaRPr lang="fr-CH"/>
        </a:p>
      </dgm:t>
    </dgm:pt>
    <dgm:pt modelId="{2319D9DD-9582-4D13-82E5-A45809CB4A39}" type="sibTrans" cxnId="{0E852976-3DCA-42A9-99E9-C760C83A8A6C}">
      <dgm:prSet/>
      <dgm:spPr/>
      <dgm:t>
        <a:bodyPr/>
        <a:lstStyle/>
        <a:p>
          <a:endParaRPr lang="fr-CH"/>
        </a:p>
      </dgm:t>
    </dgm:pt>
    <dgm:pt modelId="{B33F56D5-6A04-47AA-AC18-94BFFA4F34AA}">
      <dgm:prSet phldrT="[Texte]"/>
      <dgm:spPr>
        <a:solidFill>
          <a:schemeClr val="tx2">
            <a:lumMod val="75000"/>
            <a:lumOff val="25000"/>
          </a:schemeClr>
        </a:solidFill>
      </dgm:spPr>
      <dgm:t>
        <a:bodyPr/>
        <a:lstStyle/>
        <a:p>
          <a:r>
            <a:rPr lang="fr-CH" dirty="0"/>
            <a:t>3</a:t>
          </a:r>
        </a:p>
      </dgm:t>
    </dgm:pt>
    <dgm:pt modelId="{1691F9BB-89D3-4817-BCA1-D9D9246AA627}" type="parTrans" cxnId="{78277D41-F7B2-44D4-949C-31A6B53F780B}">
      <dgm:prSet/>
      <dgm:spPr/>
      <dgm:t>
        <a:bodyPr/>
        <a:lstStyle/>
        <a:p>
          <a:endParaRPr lang="fr-CH"/>
        </a:p>
      </dgm:t>
    </dgm:pt>
    <dgm:pt modelId="{412B5C89-7E13-425E-A850-507B4B97F9D9}" type="sibTrans" cxnId="{78277D41-F7B2-44D4-949C-31A6B53F780B}">
      <dgm:prSet/>
      <dgm:spPr/>
      <dgm:t>
        <a:bodyPr/>
        <a:lstStyle/>
        <a:p>
          <a:endParaRPr lang="fr-CH"/>
        </a:p>
      </dgm:t>
    </dgm:pt>
    <dgm:pt modelId="{8ED5965B-5DBA-48E4-8103-DB202649B1BB}" type="pres">
      <dgm:prSet presAssocID="{2FC30D1F-45DB-4DA4-85A5-CDA6E54BA8A7}" presName="Name0" presStyleCnt="0">
        <dgm:presLayoutVars>
          <dgm:dir/>
          <dgm:animLvl val="lvl"/>
          <dgm:resizeHandles val="exact"/>
        </dgm:presLayoutVars>
      </dgm:prSet>
      <dgm:spPr/>
    </dgm:pt>
    <dgm:pt modelId="{A75C972D-7E2D-429B-9CE0-BE8AA42D1185}" type="pres">
      <dgm:prSet presAssocID="{DE37CAD3-C344-45E4-BE2B-0F5143078A71}" presName="parTxOnly" presStyleLbl="node1" presStyleIdx="0" presStyleCnt="3">
        <dgm:presLayoutVars>
          <dgm:chMax val="0"/>
          <dgm:chPref val="0"/>
          <dgm:bulletEnabled val="1"/>
        </dgm:presLayoutVars>
      </dgm:prSet>
      <dgm:spPr/>
    </dgm:pt>
    <dgm:pt modelId="{AEF1B799-9B4C-456B-BB8F-695F1EBFEB95}" type="pres">
      <dgm:prSet presAssocID="{35AF61AF-B24B-4D1F-8798-15D7B0084881}" presName="parTxOnlySpace" presStyleCnt="0"/>
      <dgm:spPr/>
    </dgm:pt>
    <dgm:pt modelId="{CE50412A-87CC-4647-95D7-21EA9FFE15C7}" type="pres">
      <dgm:prSet presAssocID="{ECDD897E-B308-4652-9550-46B2776E7373}" presName="parTxOnly" presStyleLbl="node1" presStyleIdx="1" presStyleCnt="3">
        <dgm:presLayoutVars>
          <dgm:chMax val="0"/>
          <dgm:chPref val="0"/>
          <dgm:bulletEnabled val="1"/>
        </dgm:presLayoutVars>
      </dgm:prSet>
      <dgm:spPr/>
    </dgm:pt>
    <dgm:pt modelId="{7114ACFC-00CA-4FEE-9062-3EB0FB8A63D1}" type="pres">
      <dgm:prSet presAssocID="{2319D9DD-9582-4D13-82E5-A45809CB4A39}" presName="parTxOnlySpace" presStyleCnt="0"/>
      <dgm:spPr/>
    </dgm:pt>
    <dgm:pt modelId="{89C36C84-4DD7-47FD-A2C7-2B15918062ED}" type="pres">
      <dgm:prSet presAssocID="{B33F56D5-6A04-47AA-AC18-94BFFA4F34AA}" presName="parTxOnly" presStyleLbl="node1" presStyleIdx="2" presStyleCnt="3">
        <dgm:presLayoutVars>
          <dgm:chMax val="0"/>
          <dgm:chPref val="0"/>
          <dgm:bulletEnabled val="1"/>
        </dgm:presLayoutVars>
      </dgm:prSet>
      <dgm:spPr/>
    </dgm:pt>
  </dgm:ptLst>
  <dgm:cxnLst>
    <dgm:cxn modelId="{78277D41-F7B2-44D4-949C-31A6B53F780B}" srcId="{2FC30D1F-45DB-4DA4-85A5-CDA6E54BA8A7}" destId="{B33F56D5-6A04-47AA-AC18-94BFFA4F34AA}" srcOrd="2" destOrd="0" parTransId="{1691F9BB-89D3-4817-BCA1-D9D9246AA627}" sibTransId="{412B5C89-7E13-425E-A850-507B4B97F9D9}"/>
    <dgm:cxn modelId="{0E852976-3DCA-42A9-99E9-C760C83A8A6C}" srcId="{2FC30D1F-45DB-4DA4-85A5-CDA6E54BA8A7}" destId="{ECDD897E-B308-4652-9550-46B2776E7373}" srcOrd="1" destOrd="0" parTransId="{A464C935-890D-4C9B-B98E-27FD343C5A1B}" sibTransId="{2319D9DD-9582-4D13-82E5-A45809CB4A39}"/>
    <dgm:cxn modelId="{4C33028F-EB6F-40B8-A9B9-58E4F1767CC7}" srcId="{2FC30D1F-45DB-4DA4-85A5-CDA6E54BA8A7}" destId="{DE37CAD3-C344-45E4-BE2B-0F5143078A71}" srcOrd="0" destOrd="0" parTransId="{F1884F6C-DB8A-4875-AC86-DB9AC593472F}" sibTransId="{35AF61AF-B24B-4D1F-8798-15D7B0084881}"/>
    <dgm:cxn modelId="{4901939B-1025-4428-A7E7-ED698DBA32D2}" type="presOf" srcId="{B33F56D5-6A04-47AA-AC18-94BFFA4F34AA}" destId="{89C36C84-4DD7-47FD-A2C7-2B15918062ED}" srcOrd="0" destOrd="0" presId="urn:microsoft.com/office/officeart/2005/8/layout/chevron1"/>
    <dgm:cxn modelId="{3B5708AF-6E4E-48FD-AFA6-61AD46D8D05E}" type="presOf" srcId="{2FC30D1F-45DB-4DA4-85A5-CDA6E54BA8A7}" destId="{8ED5965B-5DBA-48E4-8103-DB202649B1BB}" srcOrd="0" destOrd="0" presId="urn:microsoft.com/office/officeart/2005/8/layout/chevron1"/>
    <dgm:cxn modelId="{06DA46CF-D957-4558-B020-E49CFD4CA429}" type="presOf" srcId="{DE37CAD3-C344-45E4-BE2B-0F5143078A71}" destId="{A75C972D-7E2D-429B-9CE0-BE8AA42D1185}" srcOrd="0" destOrd="0" presId="urn:microsoft.com/office/officeart/2005/8/layout/chevron1"/>
    <dgm:cxn modelId="{D16AC5D7-E29B-4D15-BB02-2935269626D6}" type="presOf" srcId="{ECDD897E-B308-4652-9550-46B2776E7373}" destId="{CE50412A-87CC-4647-95D7-21EA9FFE15C7}" srcOrd="0" destOrd="0" presId="urn:microsoft.com/office/officeart/2005/8/layout/chevron1"/>
    <dgm:cxn modelId="{A606F0CC-5708-45C7-9D2A-8F2A2D178592}" type="presParOf" srcId="{8ED5965B-5DBA-48E4-8103-DB202649B1BB}" destId="{A75C972D-7E2D-429B-9CE0-BE8AA42D1185}" srcOrd="0" destOrd="0" presId="urn:microsoft.com/office/officeart/2005/8/layout/chevron1"/>
    <dgm:cxn modelId="{CE0F82CD-DD22-40C7-BC7A-1D546FBDF5A2}" type="presParOf" srcId="{8ED5965B-5DBA-48E4-8103-DB202649B1BB}" destId="{AEF1B799-9B4C-456B-BB8F-695F1EBFEB95}" srcOrd="1" destOrd="0" presId="urn:microsoft.com/office/officeart/2005/8/layout/chevron1"/>
    <dgm:cxn modelId="{D821F379-6A7D-4EA5-88C9-D01EC6FD1C65}" type="presParOf" srcId="{8ED5965B-5DBA-48E4-8103-DB202649B1BB}" destId="{CE50412A-87CC-4647-95D7-21EA9FFE15C7}" srcOrd="2" destOrd="0" presId="urn:microsoft.com/office/officeart/2005/8/layout/chevron1"/>
    <dgm:cxn modelId="{6F181419-09A4-42FA-8D43-4C807F39B8E4}" type="presParOf" srcId="{8ED5965B-5DBA-48E4-8103-DB202649B1BB}" destId="{7114ACFC-00CA-4FEE-9062-3EB0FB8A63D1}" srcOrd="3" destOrd="0" presId="urn:microsoft.com/office/officeart/2005/8/layout/chevron1"/>
    <dgm:cxn modelId="{5D021E67-97B2-4F55-86B7-D6374BFF0063}" type="presParOf" srcId="{8ED5965B-5DBA-48E4-8103-DB202649B1BB}" destId="{89C36C84-4DD7-47FD-A2C7-2B15918062ED}"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C972D-7E2D-429B-9CE0-BE8AA42D1185}">
      <dsp:nvSpPr>
        <dsp:cNvPr id="0" name=""/>
        <dsp:cNvSpPr/>
      </dsp:nvSpPr>
      <dsp:spPr>
        <a:xfrm>
          <a:off x="854" y="754700"/>
          <a:ext cx="1040954" cy="41638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dirty="0"/>
            <a:t>1</a:t>
          </a:r>
        </a:p>
      </dsp:txBody>
      <dsp:txXfrm>
        <a:off x="209045" y="754700"/>
        <a:ext cx="624573" cy="416381"/>
      </dsp:txXfrm>
    </dsp:sp>
    <dsp:sp modelId="{CE50412A-87CC-4647-95D7-21EA9FFE15C7}">
      <dsp:nvSpPr>
        <dsp:cNvPr id="0" name=""/>
        <dsp:cNvSpPr/>
      </dsp:nvSpPr>
      <dsp:spPr>
        <a:xfrm>
          <a:off x="937713" y="754700"/>
          <a:ext cx="1040954" cy="41638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dirty="0"/>
            <a:t>2</a:t>
          </a:r>
        </a:p>
      </dsp:txBody>
      <dsp:txXfrm>
        <a:off x="1145904" y="754700"/>
        <a:ext cx="624573" cy="416381"/>
      </dsp:txXfrm>
    </dsp:sp>
    <dsp:sp modelId="{89C36C84-4DD7-47FD-A2C7-2B15918062ED}">
      <dsp:nvSpPr>
        <dsp:cNvPr id="0" name=""/>
        <dsp:cNvSpPr/>
      </dsp:nvSpPr>
      <dsp:spPr>
        <a:xfrm>
          <a:off x="1874572" y="754700"/>
          <a:ext cx="1040954" cy="41638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dirty="0"/>
            <a:t>3</a:t>
          </a:r>
        </a:p>
      </dsp:txBody>
      <dsp:txXfrm>
        <a:off x="2082763" y="754700"/>
        <a:ext cx="624573" cy="4163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C972D-7E2D-429B-9CE0-BE8AA42D1185}">
      <dsp:nvSpPr>
        <dsp:cNvPr id="0" name=""/>
        <dsp:cNvSpPr/>
      </dsp:nvSpPr>
      <dsp:spPr>
        <a:xfrm>
          <a:off x="854" y="754700"/>
          <a:ext cx="1040954" cy="41638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dirty="0"/>
            <a:t>1</a:t>
          </a:r>
        </a:p>
      </dsp:txBody>
      <dsp:txXfrm>
        <a:off x="209045" y="754700"/>
        <a:ext cx="624573" cy="416381"/>
      </dsp:txXfrm>
    </dsp:sp>
    <dsp:sp modelId="{CE50412A-87CC-4647-95D7-21EA9FFE15C7}">
      <dsp:nvSpPr>
        <dsp:cNvPr id="0" name=""/>
        <dsp:cNvSpPr/>
      </dsp:nvSpPr>
      <dsp:spPr>
        <a:xfrm>
          <a:off x="937713"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dirty="0"/>
            <a:t>2</a:t>
          </a:r>
        </a:p>
      </dsp:txBody>
      <dsp:txXfrm>
        <a:off x="1145904" y="754700"/>
        <a:ext cx="624573" cy="416381"/>
      </dsp:txXfrm>
    </dsp:sp>
    <dsp:sp modelId="{89C36C84-4DD7-47FD-A2C7-2B15918062ED}">
      <dsp:nvSpPr>
        <dsp:cNvPr id="0" name=""/>
        <dsp:cNvSpPr/>
      </dsp:nvSpPr>
      <dsp:spPr>
        <a:xfrm>
          <a:off x="1874572"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dirty="0"/>
            <a:t>3</a:t>
          </a:r>
        </a:p>
      </dsp:txBody>
      <dsp:txXfrm>
        <a:off x="2082763" y="754700"/>
        <a:ext cx="624573" cy="4163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C972D-7E2D-429B-9CE0-BE8AA42D1185}">
      <dsp:nvSpPr>
        <dsp:cNvPr id="0" name=""/>
        <dsp:cNvSpPr/>
      </dsp:nvSpPr>
      <dsp:spPr>
        <a:xfrm>
          <a:off x="854" y="754700"/>
          <a:ext cx="1040954" cy="41638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dirty="0"/>
            <a:t>1</a:t>
          </a:r>
        </a:p>
      </dsp:txBody>
      <dsp:txXfrm>
        <a:off x="209045" y="754700"/>
        <a:ext cx="624573" cy="416381"/>
      </dsp:txXfrm>
    </dsp:sp>
    <dsp:sp modelId="{CE50412A-87CC-4647-95D7-21EA9FFE15C7}">
      <dsp:nvSpPr>
        <dsp:cNvPr id="0" name=""/>
        <dsp:cNvSpPr/>
      </dsp:nvSpPr>
      <dsp:spPr>
        <a:xfrm>
          <a:off x="937713"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dirty="0"/>
            <a:t>2</a:t>
          </a:r>
        </a:p>
      </dsp:txBody>
      <dsp:txXfrm>
        <a:off x="1145904" y="754700"/>
        <a:ext cx="624573" cy="416381"/>
      </dsp:txXfrm>
    </dsp:sp>
    <dsp:sp modelId="{89C36C84-4DD7-47FD-A2C7-2B15918062ED}">
      <dsp:nvSpPr>
        <dsp:cNvPr id="0" name=""/>
        <dsp:cNvSpPr/>
      </dsp:nvSpPr>
      <dsp:spPr>
        <a:xfrm>
          <a:off x="1874572"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dirty="0"/>
            <a:t>3</a:t>
          </a:r>
        </a:p>
      </dsp:txBody>
      <dsp:txXfrm>
        <a:off x="2082763" y="754700"/>
        <a:ext cx="624573" cy="4163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C972D-7E2D-429B-9CE0-BE8AA42D1185}">
      <dsp:nvSpPr>
        <dsp:cNvPr id="0" name=""/>
        <dsp:cNvSpPr/>
      </dsp:nvSpPr>
      <dsp:spPr>
        <a:xfrm>
          <a:off x="854" y="754700"/>
          <a:ext cx="1040954" cy="41638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dirty="0"/>
            <a:t>1</a:t>
          </a:r>
        </a:p>
      </dsp:txBody>
      <dsp:txXfrm>
        <a:off x="209045" y="754700"/>
        <a:ext cx="624573" cy="416381"/>
      </dsp:txXfrm>
    </dsp:sp>
    <dsp:sp modelId="{CE50412A-87CC-4647-95D7-21EA9FFE15C7}">
      <dsp:nvSpPr>
        <dsp:cNvPr id="0" name=""/>
        <dsp:cNvSpPr/>
      </dsp:nvSpPr>
      <dsp:spPr>
        <a:xfrm>
          <a:off x="937713"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dirty="0"/>
            <a:t>2</a:t>
          </a:r>
        </a:p>
      </dsp:txBody>
      <dsp:txXfrm>
        <a:off x="1145904" y="754700"/>
        <a:ext cx="624573" cy="416381"/>
      </dsp:txXfrm>
    </dsp:sp>
    <dsp:sp modelId="{89C36C84-4DD7-47FD-A2C7-2B15918062ED}">
      <dsp:nvSpPr>
        <dsp:cNvPr id="0" name=""/>
        <dsp:cNvSpPr/>
      </dsp:nvSpPr>
      <dsp:spPr>
        <a:xfrm>
          <a:off x="1874572"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dirty="0"/>
            <a:t>3</a:t>
          </a:r>
        </a:p>
      </dsp:txBody>
      <dsp:txXfrm>
        <a:off x="2082763" y="754700"/>
        <a:ext cx="624573" cy="4163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C972D-7E2D-429B-9CE0-BE8AA42D1185}">
      <dsp:nvSpPr>
        <dsp:cNvPr id="0" name=""/>
        <dsp:cNvSpPr/>
      </dsp:nvSpPr>
      <dsp:spPr>
        <a:xfrm>
          <a:off x="854"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dirty="0"/>
            <a:t>1</a:t>
          </a:r>
        </a:p>
      </dsp:txBody>
      <dsp:txXfrm>
        <a:off x="209045" y="754700"/>
        <a:ext cx="624573" cy="416381"/>
      </dsp:txXfrm>
    </dsp:sp>
    <dsp:sp modelId="{CE50412A-87CC-4647-95D7-21EA9FFE15C7}">
      <dsp:nvSpPr>
        <dsp:cNvPr id="0" name=""/>
        <dsp:cNvSpPr/>
      </dsp:nvSpPr>
      <dsp:spPr>
        <a:xfrm>
          <a:off x="937713" y="754700"/>
          <a:ext cx="1040954" cy="416381"/>
        </a:xfrm>
        <a:prstGeom prst="chevron">
          <a:avLst/>
        </a:prstGeom>
        <a:solidFill>
          <a:schemeClr val="tx2">
            <a:lumMod val="75000"/>
            <a:lumOff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dirty="0"/>
            <a:t>2</a:t>
          </a:r>
        </a:p>
      </dsp:txBody>
      <dsp:txXfrm>
        <a:off x="1145904" y="754700"/>
        <a:ext cx="624573" cy="416381"/>
      </dsp:txXfrm>
    </dsp:sp>
    <dsp:sp modelId="{89C36C84-4DD7-47FD-A2C7-2B15918062ED}">
      <dsp:nvSpPr>
        <dsp:cNvPr id="0" name=""/>
        <dsp:cNvSpPr/>
      </dsp:nvSpPr>
      <dsp:spPr>
        <a:xfrm>
          <a:off x="1874572"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dirty="0"/>
            <a:t>3</a:t>
          </a:r>
        </a:p>
      </dsp:txBody>
      <dsp:txXfrm>
        <a:off x="2082763" y="754700"/>
        <a:ext cx="624573" cy="4163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C972D-7E2D-429B-9CE0-BE8AA42D1185}">
      <dsp:nvSpPr>
        <dsp:cNvPr id="0" name=""/>
        <dsp:cNvSpPr/>
      </dsp:nvSpPr>
      <dsp:spPr>
        <a:xfrm>
          <a:off x="854"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dirty="0"/>
            <a:t>1</a:t>
          </a:r>
        </a:p>
      </dsp:txBody>
      <dsp:txXfrm>
        <a:off x="209045" y="754700"/>
        <a:ext cx="624573" cy="416381"/>
      </dsp:txXfrm>
    </dsp:sp>
    <dsp:sp modelId="{CE50412A-87CC-4647-95D7-21EA9FFE15C7}">
      <dsp:nvSpPr>
        <dsp:cNvPr id="0" name=""/>
        <dsp:cNvSpPr/>
      </dsp:nvSpPr>
      <dsp:spPr>
        <a:xfrm>
          <a:off x="937713" y="754700"/>
          <a:ext cx="1040954" cy="416381"/>
        </a:xfrm>
        <a:prstGeom prst="chevron">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dirty="0"/>
            <a:t>2</a:t>
          </a:r>
        </a:p>
      </dsp:txBody>
      <dsp:txXfrm>
        <a:off x="1145904" y="754700"/>
        <a:ext cx="624573" cy="416381"/>
      </dsp:txXfrm>
    </dsp:sp>
    <dsp:sp modelId="{89C36C84-4DD7-47FD-A2C7-2B15918062ED}">
      <dsp:nvSpPr>
        <dsp:cNvPr id="0" name=""/>
        <dsp:cNvSpPr/>
      </dsp:nvSpPr>
      <dsp:spPr>
        <a:xfrm>
          <a:off x="1874572" y="754700"/>
          <a:ext cx="1040954" cy="416381"/>
        </a:xfrm>
        <a:prstGeom prst="chevron">
          <a:avLst/>
        </a:prstGeom>
        <a:solidFill>
          <a:schemeClr val="tx2">
            <a:lumMod val="75000"/>
            <a:lumOff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fr-CH" sz="2400" kern="1200" dirty="0"/>
            <a:t>3</a:t>
          </a:r>
        </a:p>
      </dsp:txBody>
      <dsp:txXfrm>
        <a:off x="2082763" y="754700"/>
        <a:ext cx="624573" cy="41638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81E20E-A635-2643-8CFC-02631A152EC1}" type="datetimeFigureOut">
              <a:rPr lang="fr-FR" smtClean="0"/>
              <a:t>08/01/2025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829B56-BDC5-6041-AFF3-9DE63A83B5C4}" type="slidenum">
              <a:rPr lang="fr-FR" smtClean="0"/>
              <a:t>‹N°›</a:t>
            </a:fld>
            <a:endParaRPr lang="fr-FR"/>
          </a:p>
        </p:txBody>
      </p:sp>
    </p:spTree>
    <p:extLst>
      <p:ext uri="{BB962C8B-B14F-4D97-AF65-F5344CB8AC3E}">
        <p14:creationId xmlns:p14="http://schemas.microsoft.com/office/powerpoint/2010/main" val="100568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ME sans proposition pour l’évaluation, au risque de provoquer des désalignements importants entre l’enseignement et l’évaluation sommative des apprentissages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Terrain réclame des propositions d’évaluation tout en avouant manquer de compétences en évaluation (évaluation différenciée ? évaluation critériée ?)</a:t>
            </a:r>
          </a:p>
          <a:p>
            <a:endParaRPr lang="fr-CH" dirty="0"/>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3</a:t>
            </a:fld>
            <a:endParaRPr lang="fr-FR"/>
          </a:p>
        </p:txBody>
      </p:sp>
    </p:spTree>
    <p:extLst>
      <p:ext uri="{BB962C8B-B14F-4D97-AF65-F5344CB8AC3E}">
        <p14:creationId xmlns:p14="http://schemas.microsoft.com/office/powerpoint/2010/main" val="650040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4</a:t>
            </a:fld>
            <a:endParaRPr lang="fr-FR"/>
          </a:p>
        </p:txBody>
      </p:sp>
    </p:spTree>
    <p:extLst>
      <p:ext uri="{BB962C8B-B14F-4D97-AF65-F5344CB8AC3E}">
        <p14:creationId xmlns:p14="http://schemas.microsoft.com/office/powerpoint/2010/main" val="993552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Constructive... positive (IEAN)</a:t>
            </a:r>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5</a:t>
            </a:fld>
            <a:endParaRPr lang="fr-FR"/>
          </a:p>
        </p:txBody>
      </p:sp>
    </p:spTree>
    <p:extLst>
      <p:ext uri="{BB962C8B-B14F-4D97-AF65-F5344CB8AC3E}">
        <p14:creationId xmlns:p14="http://schemas.microsoft.com/office/powerpoint/2010/main" val="42105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21A50-1768-E74A-AAD1-136E24326C4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B239F26-1AE2-88DF-2FD8-3F0F87FA6A3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F0374DA-E65C-A436-5621-69B906DE72BF}"/>
              </a:ext>
            </a:extLst>
          </p:cNvPr>
          <p:cNvSpPr>
            <a:spLocks noGrp="1"/>
          </p:cNvSpPr>
          <p:nvPr>
            <p:ph type="body" idx="1"/>
          </p:nvPr>
        </p:nvSpPr>
        <p:spPr/>
        <p:txBody>
          <a:bodyPr/>
          <a:lstStyle/>
          <a:p>
            <a:r>
              <a:rPr lang="fr-CH" b="0" i="0" dirty="0">
                <a:solidFill>
                  <a:srgbClr val="000000"/>
                </a:solidFill>
                <a:effectLst/>
                <a:latin typeface="Times New Roman" panose="02020603050405020304" pitchFamily="18" charset="0"/>
              </a:rPr>
              <a:t>Planification à rebours : Wiggins et </a:t>
            </a:r>
            <a:r>
              <a:rPr lang="fr-CH" b="0" i="0" dirty="0" err="1">
                <a:solidFill>
                  <a:srgbClr val="000000"/>
                </a:solidFill>
                <a:effectLst/>
                <a:latin typeface="Times New Roman" panose="02020603050405020304" pitchFamily="18" charset="0"/>
              </a:rPr>
              <a:t>McTighe</a:t>
            </a:r>
            <a:r>
              <a:rPr lang="fr-CH" b="0" i="0" dirty="0">
                <a:solidFill>
                  <a:srgbClr val="000000"/>
                </a:solidFill>
                <a:effectLst/>
                <a:latin typeface="Times New Roman" panose="02020603050405020304" pitchFamily="18" charset="0"/>
              </a:rPr>
              <a:t> (2005), puis repris par Tomlinson et </a:t>
            </a:r>
            <a:r>
              <a:rPr lang="fr-CH" b="0" i="0" dirty="0" err="1">
                <a:solidFill>
                  <a:srgbClr val="000000"/>
                </a:solidFill>
                <a:effectLst/>
                <a:latin typeface="Times New Roman" panose="02020603050405020304" pitchFamily="18" charset="0"/>
              </a:rPr>
              <a:t>McTighe</a:t>
            </a:r>
            <a:r>
              <a:rPr lang="fr-CH" b="0" i="0" dirty="0">
                <a:solidFill>
                  <a:srgbClr val="000000"/>
                </a:solidFill>
                <a:effectLst/>
                <a:latin typeface="Times New Roman" panose="02020603050405020304" pitchFamily="18" charset="0"/>
              </a:rPr>
              <a:t> (2010)</a:t>
            </a:r>
            <a:endParaRPr lang="fr-FR" dirty="0"/>
          </a:p>
        </p:txBody>
      </p:sp>
      <p:sp>
        <p:nvSpPr>
          <p:cNvPr id="4" name="Espace réservé du numéro de diapositive 3">
            <a:extLst>
              <a:ext uri="{FF2B5EF4-FFF2-40B4-BE49-F238E27FC236}">
                <a16:creationId xmlns:a16="http://schemas.microsoft.com/office/drawing/2014/main" id="{B55D3636-0407-C390-526F-7A3C7D384BBA}"/>
              </a:ext>
            </a:extLst>
          </p:cNvPr>
          <p:cNvSpPr>
            <a:spLocks noGrp="1"/>
          </p:cNvSpPr>
          <p:nvPr>
            <p:ph type="sldNum" sz="quarter" idx="5"/>
          </p:nvPr>
        </p:nvSpPr>
        <p:spPr/>
        <p:txBody>
          <a:bodyPr/>
          <a:lstStyle/>
          <a:p>
            <a:fld id="{BF829B56-BDC5-6041-AFF3-9DE63A83B5C4}" type="slidenum">
              <a:rPr lang="fr-FR" smtClean="0"/>
              <a:t>6</a:t>
            </a:fld>
            <a:endParaRPr lang="fr-FR"/>
          </a:p>
        </p:txBody>
      </p:sp>
    </p:spTree>
    <p:extLst>
      <p:ext uri="{BB962C8B-B14F-4D97-AF65-F5344CB8AC3E}">
        <p14:creationId xmlns:p14="http://schemas.microsoft.com/office/powerpoint/2010/main" val="1115415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50000"/>
              </a:lnSpc>
            </a:pPr>
            <a:r>
              <a:rPr lang="fr-CH" sz="1800" kern="1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Questions pour l’ensemble de la recherche </a:t>
            </a:r>
          </a:p>
          <a:p>
            <a:pPr algn="just">
              <a:lnSpc>
                <a:spcPct val="150000"/>
              </a:lnSpc>
            </a:pPr>
            <a:r>
              <a:rPr lang="fr-CH" sz="1800" kern="1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Q1 : En quoi les IE élaborées dans le cadre de la recherche participative diffèrent-elles des outils habituels pour soutenir les apprentissages des élèves ?</a:t>
            </a:r>
            <a:endParaRPr lang="fr-CH" sz="1800" kern="100" dirty="0">
              <a:effectLst/>
              <a:latin typeface="Calibri" panose="020F0502020204030204" pitchFamily="34" charset="0"/>
              <a:ea typeface="Calibri" panose="020F0502020204030204" pitchFamily="34" charset="0"/>
              <a:cs typeface="Arial" panose="020B0604020202020204" pitchFamily="34" charset="0"/>
            </a:endParaRPr>
          </a:p>
          <a:p>
            <a:pPr algn="just" fontAlgn="base">
              <a:lnSpc>
                <a:spcPct val="150000"/>
              </a:lnSpc>
            </a:pPr>
            <a:r>
              <a:rPr lang="fr-CH" sz="1800" dirty="0">
                <a:solidFill>
                  <a:srgbClr val="000000"/>
                </a:solidFill>
                <a:effectLst/>
                <a:latin typeface="Times New Roman" panose="02020603050405020304" pitchFamily="18" charset="0"/>
                <a:ea typeface="Times New Roman" panose="02020603050405020304" pitchFamily="18" charset="0"/>
              </a:rPr>
              <a:t>Le traitement de cette question vise à comparer les pratiques évaluatives en classe, outillées ou non par des IE, avec leurs conséquences sur les apprentissages des élèves et sur la réalisation des tâches de l’</a:t>
            </a:r>
            <a:r>
              <a:rPr lang="fr-CH" sz="1800" dirty="0" err="1">
                <a:solidFill>
                  <a:srgbClr val="000000"/>
                </a:solidFill>
                <a:effectLst/>
                <a:latin typeface="Times New Roman" panose="02020603050405020304" pitchFamily="18" charset="0"/>
                <a:ea typeface="Times New Roman" panose="02020603050405020304" pitchFamily="18" charset="0"/>
              </a:rPr>
              <a:t>enseignant·e</a:t>
            </a:r>
            <a:r>
              <a:rPr lang="fr-CH" sz="1800" dirty="0">
                <a:solidFill>
                  <a:srgbClr val="000000"/>
                </a:solidFill>
                <a:effectLst/>
                <a:latin typeface="Times New Roman" panose="02020603050405020304" pitchFamily="18" charset="0"/>
                <a:ea typeface="Times New Roman" panose="02020603050405020304" pitchFamily="18" charset="0"/>
              </a:rPr>
              <a:t>.</a:t>
            </a:r>
            <a:endParaRPr lang="fr-CH" sz="1800" dirty="0">
              <a:effectLst/>
              <a:latin typeface="Times New Roman" panose="02020603050405020304" pitchFamily="18" charset="0"/>
              <a:ea typeface="Times New Roman" panose="02020603050405020304" pitchFamily="18" charset="0"/>
            </a:endParaRPr>
          </a:p>
          <a:p>
            <a:pPr algn="just" fontAlgn="base">
              <a:lnSpc>
                <a:spcPct val="150000"/>
              </a:lnSpc>
            </a:pPr>
            <a:r>
              <a:rPr lang="fr-CH" sz="1800" dirty="0">
                <a:solidFill>
                  <a:srgbClr val="000000"/>
                </a:solidFill>
                <a:effectLst/>
                <a:latin typeface="Times New Roman" panose="02020603050405020304" pitchFamily="18" charset="0"/>
                <a:ea typeface="Times New Roman" panose="02020603050405020304" pitchFamily="18" charset="0"/>
              </a:rPr>
              <a:t>Cette première question de recherche est déclinée en trois sous-questions :</a:t>
            </a:r>
            <a:endParaRPr lang="fr-CH" sz="1800" dirty="0">
              <a:effectLst/>
              <a:latin typeface="Times New Roman" panose="02020603050405020304" pitchFamily="18" charset="0"/>
              <a:ea typeface="Times New Roman" panose="02020603050405020304" pitchFamily="18" charset="0"/>
            </a:endParaRPr>
          </a:p>
          <a:p>
            <a:pPr indent="180340" algn="just" fontAlgn="base">
              <a:lnSpc>
                <a:spcPct val="150000"/>
              </a:lnSpc>
            </a:pPr>
            <a:r>
              <a:rPr lang="fr-CH" sz="1800" dirty="0">
                <a:solidFill>
                  <a:srgbClr val="000000"/>
                </a:solidFill>
                <a:effectLst/>
                <a:latin typeface="Times New Roman" panose="02020603050405020304" pitchFamily="18" charset="0"/>
                <a:ea typeface="Times New Roman" panose="02020603050405020304" pitchFamily="18" charset="0"/>
              </a:rPr>
              <a:t>Q1a : En quoi les IE facilitent-elles le soutien des progressions de toutes et tous les élèves au cours des séquences ?</a:t>
            </a:r>
            <a:endParaRPr lang="fr-CH" sz="1800" dirty="0">
              <a:effectLst/>
              <a:latin typeface="Times New Roman" panose="02020603050405020304" pitchFamily="18" charset="0"/>
              <a:ea typeface="Times New Roman" panose="02020603050405020304" pitchFamily="18" charset="0"/>
            </a:endParaRPr>
          </a:p>
          <a:p>
            <a:pPr indent="180340" algn="just" fontAlgn="base">
              <a:lnSpc>
                <a:spcPct val="150000"/>
              </a:lnSpc>
            </a:pPr>
            <a:r>
              <a:rPr lang="fr-CH" sz="1800" dirty="0">
                <a:solidFill>
                  <a:srgbClr val="000000"/>
                </a:solidFill>
                <a:effectLst/>
                <a:latin typeface="Times New Roman" panose="02020603050405020304" pitchFamily="18" charset="0"/>
                <a:ea typeface="Times New Roman" panose="02020603050405020304" pitchFamily="18" charset="0"/>
              </a:rPr>
              <a:t>Q1b : En quoi les IE facilitent-elles l’implication des élèves dans les processus d’évaluation de leurs propres apprentissages ?</a:t>
            </a:r>
            <a:endParaRPr lang="fr-CH" sz="1800" dirty="0">
              <a:effectLst/>
              <a:latin typeface="Times New Roman" panose="02020603050405020304" pitchFamily="18" charset="0"/>
              <a:ea typeface="Times New Roman" panose="02020603050405020304" pitchFamily="18" charset="0"/>
            </a:endParaRPr>
          </a:p>
          <a:p>
            <a:pPr indent="180340" algn="just" fontAlgn="base">
              <a:lnSpc>
                <a:spcPct val="150000"/>
              </a:lnSpc>
            </a:pPr>
            <a:r>
              <a:rPr lang="fr-CH" sz="1800" dirty="0">
                <a:solidFill>
                  <a:srgbClr val="000000"/>
                </a:solidFill>
                <a:effectLst/>
                <a:latin typeface="Times New Roman" panose="02020603050405020304" pitchFamily="18" charset="0"/>
                <a:ea typeface="Times New Roman" panose="02020603050405020304" pitchFamily="18" charset="0"/>
              </a:rPr>
              <a:t>Q1c : </a:t>
            </a:r>
            <a:r>
              <a:rPr lang="fr-CH" sz="1800" dirty="0">
                <a:solidFill>
                  <a:srgbClr val="000000"/>
                </a:solidFill>
                <a:effectLst/>
                <a:latin typeface="Times New Roman" panose="02020603050405020304" pitchFamily="18" charset="0"/>
                <a:ea typeface="Segoe UI" panose="020B0502040204020203" pitchFamily="34" charset="0"/>
              </a:rPr>
              <a:t>Comment les IE contribuent-elles à rendre visibles les apprentissages des élèves au cours de chaque demi-cycle scolaire (2 années scolaires passées avec le ou la même enseignante) ?</a:t>
            </a:r>
            <a:endParaRPr lang="fr-CH" sz="1800" dirty="0">
              <a:effectLst/>
              <a:latin typeface="Times New Roman" panose="02020603050405020304" pitchFamily="18" charset="0"/>
              <a:ea typeface="Times New Roman" panose="02020603050405020304" pitchFamily="18" charset="0"/>
            </a:endParaRPr>
          </a:p>
          <a:p>
            <a:pPr indent="180340" algn="just">
              <a:lnSpc>
                <a:spcPct val="150000"/>
              </a:lnSpc>
            </a:pPr>
            <a:r>
              <a:rPr lang="fr-CH" sz="1800" dirty="0">
                <a:solidFill>
                  <a:srgbClr val="333333"/>
                </a:solidFill>
                <a:effectLst/>
                <a:latin typeface="Times New Roman" panose="02020603050405020304" pitchFamily="18" charset="0"/>
                <a:ea typeface="Segoe UI" panose="020B0502040204020203" pitchFamily="34" charset="0"/>
              </a:rPr>
              <a:t> </a:t>
            </a:r>
            <a:endParaRPr lang="fr-CH" sz="1800" dirty="0">
              <a:effectLst/>
              <a:latin typeface="Times New Roman" panose="02020603050405020304" pitchFamily="18" charset="0"/>
              <a:ea typeface="Times New Roman" panose="02020603050405020304" pitchFamily="18" charset="0"/>
            </a:endParaRPr>
          </a:p>
          <a:p>
            <a:pPr algn="just" fontAlgn="base">
              <a:lnSpc>
                <a:spcPct val="150000"/>
              </a:lnSpc>
            </a:pPr>
            <a:r>
              <a:rPr lang="fr-CH" sz="1800" dirty="0">
                <a:effectLst/>
                <a:latin typeface="Times New Roman" panose="02020603050405020304" pitchFamily="18" charset="0"/>
                <a:ea typeface="Times New Roman" panose="02020603050405020304" pitchFamily="18" charset="0"/>
              </a:rPr>
              <a:t>Q2 : En quoi les IE permettent-elles de soutenir la professionnalisation des </a:t>
            </a:r>
            <a:r>
              <a:rPr lang="fr-CH" sz="1800" dirty="0" err="1">
                <a:effectLst/>
                <a:latin typeface="Times New Roman" panose="02020603050405020304" pitchFamily="18" charset="0"/>
                <a:ea typeface="Times New Roman" panose="02020603050405020304" pitchFamily="18" charset="0"/>
              </a:rPr>
              <a:t>enseignant·es</a:t>
            </a:r>
            <a:r>
              <a:rPr lang="fr-CH" sz="1800" dirty="0">
                <a:effectLst/>
                <a:latin typeface="Times New Roman" panose="02020603050405020304" pitchFamily="18" charset="0"/>
                <a:ea typeface="Times New Roman" panose="02020603050405020304" pitchFamily="18" charset="0"/>
              </a:rPr>
              <a:t> dans le cadre de l’évaluation des apprentissages du français par genres de textes oraux et écrits (compréhension et production) ?</a:t>
            </a:r>
          </a:p>
          <a:p>
            <a:pPr algn="just">
              <a:lnSpc>
                <a:spcPct val="150000"/>
              </a:lnSpc>
            </a:pPr>
            <a:r>
              <a:rPr lang="fr-CH" sz="1800" kern="100" dirty="0">
                <a:effectLst/>
                <a:latin typeface="Times New Roman" panose="02020603050405020304" pitchFamily="18" charset="0"/>
                <a:ea typeface="Times New Roman" panose="02020603050405020304" pitchFamily="18" charset="0"/>
                <a:cs typeface="Arial" panose="020B0604020202020204" pitchFamily="34" charset="0"/>
              </a:rPr>
              <a:t>Le traitement de cette question vise à étudier les effets de la mise en œuvre des IE sur le sentiment de compétence et le pouvoir d’agir des </a:t>
            </a:r>
            <a:r>
              <a:rPr lang="fr-CH" sz="1800" kern="100" dirty="0" err="1">
                <a:effectLst/>
                <a:latin typeface="Times New Roman" panose="02020603050405020304" pitchFamily="18" charset="0"/>
                <a:ea typeface="Times New Roman" panose="02020603050405020304" pitchFamily="18" charset="0"/>
                <a:cs typeface="Arial" panose="020B0604020202020204" pitchFamily="34" charset="0"/>
              </a:rPr>
              <a:t>enseignant·es</a:t>
            </a:r>
            <a:r>
              <a:rPr lang="fr-CH" sz="1800" kern="100" dirty="0">
                <a:effectLst/>
                <a:latin typeface="Times New Roman" panose="02020603050405020304" pitchFamily="18" charset="0"/>
                <a:ea typeface="Times New Roman" panose="02020603050405020304" pitchFamily="18" charset="0"/>
                <a:cs typeface="Arial" panose="020B0604020202020204" pitchFamily="34" charset="0"/>
              </a:rPr>
              <a:t> face à une activité qui les confronte à des dilemmes et à des tensions liées notamment à de nouvelles prescriptions. Elle étudiera ces effets auprès des </a:t>
            </a:r>
            <a:r>
              <a:rPr lang="fr-CH" sz="1800" kern="100" dirty="0" err="1">
                <a:effectLst/>
                <a:latin typeface="Times New Roman" panose="02020603050405020304" pitchFamily="18" charset="0"/>
                <a:ea typeface="Times New Roman" panose="02020603050405020304" pitchFamily="18" charset="0"/>
                <a:cs typeface="Arial" panose="020B0604020202020204" pitchFamily="34" charset="0"/>
              </a:rPr>
              <a:t>enseignant·es</a:t>
            </a:r>
            <a:r>
              <a:rPr lang="fr-CH" sz="1800" kern="100" dirty="0">
                <a:effectLst/>
                <a:latin typeface="Times New Roman" panose="02020603050405020304" pitchFamily="18" charset="0"/>
                <a:ea typeface="Times New Roman" panose="02020603050405020304" pitchFamily="18" charset="0"/>
                <a:cs typeface="Arial" panose="020B0604020202020204" pitchFamily="34" charset="0"/>
              </a:rPr>
              <a:t> des deux sous-groupes (</a:t>
            </a:r>
            <a:r>
              <a:rPr lang="fr-CH" sz="1800" i="1" kern="100" dirty="0" err="1">
                <a:effectLst/>
                <a:latin typeface="Times New Roman" panose="02020603050405020304" pitchFamily="18" charset="0"/>
                <a:ea typeface="Times New Roman" panose="02020603050405020304" pitchFamily="18" charset="0"/>
                <a:cs typeface="Arial" panose="020B0604020202020204" pitchFamily="34" charset="0"/>
              </a:rPr>
              <a:t>ens-chercheur·es</a:t>
            </a:r>
            <a:r>
              <a:rPr lang="fr-CH" sz="1800" kern="100" dirty="0">
                <a:effectLst/>
                <a:latin typeface="Times New Roman" panose="02020603050405020304" pitchFamily="18" charset="0"/>
                <a:ea typeface="Times New Roman" panose="02020603050405020304" pitchFamily="18" charset="0"/>
                <a:cs typeface="Arial" panose="020B0604020202020204" pitchFamily="34" charset="0"/>
              </a:rPr>
              <a:t> et </a:t>
            </a:r>
            <a:r>
              <a:rPr lang="fr-CH" sz="1800" i="1" kern="100" dirty="0" err="1">
                <a:effectLst/>
                <a:latin typeface="Times New Roman" panose="02020603050405020304" pitchFamily="18" charset="0"/>
                <a:ea typeface="Times New Roman" panose="02020603050405020304" pitchFamily="18" charset="0"/>
                <a:cs typeface="Arial" panose="020B0604020202020204" pitchFamily="34" charset="0"/>
              </a:rPr>
              <a:t>ens-testeur·es</a:t>
            </a:r>
            <a:r>
              <a:rPr lang="fr-CH" sz="1800" kern="100" dirty="0">
                <a:effectLst/>
                <a:latin typeface="Times New Roman" panose="02020603050405020304" pitchFamily="18" charset="0"/>
                <a:ea typeface="Times New Roman" panose="02020603050405020304" pitchFamily="18" charset="0"/>
                <a:cs typeface="Arial" panose="020B0604020202020204" pitchFamily="34" charset="0"/>
              </a:rPr>
              <a:t>). Cette deuxième question est déclinée en trois sous-questions :</a:t>
            </a:r>
            <a:endParaRPr lang="fr-CH" sz="1800" kern="100" dirty="0">
              <a:effectLst/>
              <a:latin typeface="Calibri" panose="020F0502020204030204" pitchFamily="34" charset="0"/>
              <a:ea typeface="Calibri" panose="020F0502020204030204" pitchFamily="34" charset="0"/>
              <a:cs typeface="Arial" panose="020B0604020202020204" pitchFamily="34" charset="0"/>
            </a:endParaRPr>
          </a:p>
          <a:p>
            <a:pPr indent="180340" algn="just" fontAlgn="base">
              <a:lnSpc>
                <a:spcPct val="150000"/>
              </a:lnSpc>
            </a:pPr>
            <a:r>
              <a:rPr lang="fr-CH" sz="1800" dirty="0">
                <a:effectLst/>
                <a:latin typeface="Times New Roman" panose="02020603050405020304" pitchFamily="18" charset="0"/>
                <a:ea typeface="Times New Roman" panose="02020603050405020304" pitchFamily="18" charset="0"/>
              </a:rPr>
              <a:t>Q2a : La mise en place des IE élaborées soutient-elle efficacement le développement de la littératie en évaluation des </a:t>
            </a:r>
            <a:r>
              <a:rPr lang="fr-CH" sz="1800" dirty="0" err="1">
                <a:effectLst/>
                <a:latin typeface="Times New Roman" panose="02020603050405020304" pitchFamily="18" charset="0"/>
                <a:ea typeface="Times New Roman" panose="02020603050405020304" pitchFamily="18" charset="0"/>
              </a:rPr>
              <a:t>enseignant·es</a:t>
            </a:r>
            <a:r>
              <a:rPr lang="fr-CH" sz="1800" dirty="0">
                <a:effectLst/>
                <a:latin typeface="Times New Roman" panose="02020603050405020304" pitchFamily="18" charset="0"/>
                <a:ea typeface="Times New Roman" panose="02020603050405020304" pitchFamily="18" charset="0"/>
              </a:rPr>
              <a:t> ?</a:t>
            </a:r>
          </a:p>
          <a:p>
            <a:pPr indent="180340" algn="just" fontAlgn="base">
              <a:lnSpc>
                <a:spcPct val="150000"/>
              </a:lnSpc>
            </a:pPr>
            <a:r>
              <a:rPr lang="fr-CH" sz="1800" dirty="0">
                <a:effectLst/>
                <a:latin typeface="Times New Roman" panose="02020603050405020304" pitchFamily="18" charset="0"/>
                <a:ea typeface="Times New Roman" panose="02020603050405020304" pitchFamily="18" charset="0"/>
              </a:rPr>
              <a:t>Q2b : La mise en place des IE élaborées soutient-elle efficacement l’identification et la compréhension des enjeux liés à l’objet d’enseignement et d’apprentissage (compréhension et production écrite et orale de genres de textes sous forme de parcours) ?</a:t>
            </a:r>
          </a:p>
          <a:p>
            <a:r>
              <a:rPr lang="fr-CH" sz="1800" dirty="0">
                <a:effectLst/>
                <a:latin typeface="Calibri" panose="020F0502020204030204" pitchFamily="34" charset="0"/>
                <a:ea typeface="Calibri" panose="020F0502020204030204" pitchFamily="34" charset="0"/>
                <a:cs typeface="Arial" panose="020B0604020202020204" pitchFamily="34" charset="0"/>
              </a:rPr>
              <a:t>Q2c : Dans quelle mesure les prescriptions cantonales ont-elles une influence sur le développement professionnel et le sentiment d’efficacité et de cohérence ?</a:t>
            </a:r>
            <a:endParaRPr lang="fr-FR" dirty="0"/>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7</a:t>
            </a:fld>
            <a:endParaRPr lang="fr-FR"/>
          </a:p>
        </p:txBody>
      </p:sp>
    </p:spTree>
    <p:extLst>
      <p:ext uri="{BB962C8B-B14F-4D97-AF65-F5344CB8AC3E}">
        <p14:creationId xmlns:p14="http://schemas.microsoft.com/office/powerpoint/2010/main" val="1391708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8</a:t>
            </a:fld>
            <a:endParaRPr lang="fr-FR"/>
          </a:p>
        </p:txBody>
      </p:sp>
    </p:spTree>
    <p:extLst>
      <p:ext uri="{BB962C8B-B14F-4D97-AF65-F5344CB8AC3E}">
        <p14:creationId xmlns:p14="http://schemas.microsoft.com/office/powerpoint/2010/main" val="3159368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Enseignement explicite : dire ce qu’on apprend et comment, questionner les apprentissage tous les jours et faire des bilans.</a:t>
            </a:r>
          </a:p>
        </p:txBody>
      </p:sp>
      <p:sp>
        <p:nvSpPr>
          <p:cNvPr id="4" name="Espace réservé du numéro de diapositive 3"/>
          <p:cNvSpPr>
            <a:spLocks noGrp="1"/>
          </p:cNvSpPr>
          <p:nvPr>
            <p:ph type="sldNum" sz="quarter" idx="5"/>
          </p:nvPr>
        </p:nvSpPr>
        <p:spPr/>
        <p:txBody>
          <a:bodyPr/>
          <a:lstStyle/>
          <a:p>
            <a:pPr>
              <a:defRPr/>
            </a:pPr>
            <a:fld id="{99EBAFB7-16DB-F845-9470-7D60E2EF86F6}" type="slidenum">
              <a:rPr lang="de-DE" altLang="de-DE" smtClean="0"/>
              <a:pPr>
                <a:defRPr/>
              </a:pPr>
              <a:t>16</a:t>
            </a:fld>
            <a:endParaRPr lang="de-DE" altLang="de-DE"/>
          </a:p>
        </p:txBody>
      </p:sp>
    </p:spTree>
    <p:extLst>
      <p:ext uri="{BB962C8B-B14F-4D97-AF65-F5344CB8AC3E}">
        <p14:creationId xmlns:p14="http://schemas.microsoft.com/office/powerpoint/2010/main" val="3936321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22</a:t>
            </a:fld>
            <a:endParaRPr lang="fr-FR"/>
          </a:p>
        </p:txBody>
      </p:sp>
    </p:spTree>
    <p:extLst>
      <p:ext uri="{BB962C8B-B14F-4D97-AF65-F5344CB8AC3E}">
        <p14:creationId xmlns:p14="http://schemas.microsoft.com/office/powerpoint/2010/main" val="4187103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27</a:t>
            </a:fld>
            <a:endParaRPr lang="fr-FR"/>
          </a:p>
        </p:txBody>
      </p:sp>
    </p:spTree>
    <p:extLst>
      <p:ext uri="{BB962C8B-B14F-4D97-AF65-F5344CB8AC3E}">
        <p14:creationId xmlns:p14="http://schemas.microsoft.com/office/powerpoint/2010/main" val="371679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33</a:t>
            </a:fld>
            <a:endParaRPr lang="fr-FR"/>
          </a:p>
        </p:txBody>
      </p:sp>
    </p:spTree>
    <p:extLst>
      <p:ext uri="{BB962C8B-B14F-4D97-AF65-F5344CB8AC3E}">
        <p14:creationId xmlns:p14="http://schemas.microsoft.com/office/powerpoint/2010/main" val="3267107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8D456-145B-D214-1EC4-1D3FBBF3AF0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1EFAE3B-2E77-2A81-79F3-C866BF902FF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97715F5-DF21-54FD-B6D6-BC71AA15D87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38E13472-BC09-CB9A-C70C-09365865308E}"/>
              </a:ext>
            </a:extLst>
          </p:cNvPr>
          <p:cNvSpPr>
            <a:spLocks noGrp="1"/>
          </p:cNvSpPr>
          <p:nvPr>
            <p:ph type="sldNum" sz="quarter" idx="5"/>
          </p:nvPr>
        </p:nvSpPr>
        <p:spPr/>
        <p:txBody>
          <a:bodyPr/>
          <a:lstStyle/>
          <a:p>
            <a:fld id="{BF829B56-BDC5-6041-AFF3-9DE63A83B5C4}" type="slidenum">
              <a:rPr lang="fr-FR" smtClean="0"/>
              <a:t>34</a:t>
            </a:fld>
            <a:endParaRPr lang="fr-FR"/>
          </a:p>
        </p:txBody>
      </p:sp>
    </p:spTree>
    <p:extLst>
      <p:ext uri="{BB962C8B-B14F-4D97-AF65-F5344CB8AC3E}">
        <p14:creationId xmlns:p14="http://schemas.microsoft.com/office/powerpoint/2010/main" val="499628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69487-D39F-6EF2-03DF-DB79DE9122E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7E6A24D-B7EA-D04E-CCA7-D0BC1D301ED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F59D334-E680-7BD3-C18C-4E4B5FA7B5B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498F2985-D49B-8EDF-82FD-20AD91B4072F}"/>
              </a:ext>
            </a:extLst>
          </p:cNvPr>
          <p:cNvSpPr>
            <a:spLocks noGrp="1"/>
          </p:cNvSpPr>
          <p:nvPr>
            <p:ph type="sldNum" sz="quarter" idx="5"/>
          </p:nvPr>
        </p:nvSpPr>
        <p:spPr/>
        <p:txBody>
          <a:bodyPr/>
          <a:lstStyle/>
          <a:p>
            <a:fld id="{BF829B56-BDC5-6041-AFF3-9DE63A83B5C4}" type="slidenum">
              <a:rPr lang="fr-FR" smtClean="0"/>
              <a:t>35</a:t>
            </a:fld>
            <a:endParaRPr lang="fr-FR"/>
          </a:p>
        </p:txBody>
      </p:sp>
    </p:spTree>
    <p:extLst>
      <p:ext uri="{BB962C8B-B14F-4D97-AF65-F5344CB8AC3E}">
        <p14:creationId xmlns:p14="http://schemas.microsoft.com/office/powerpoint/2010/main" val="3420209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fld id="{BF829B56-BDC5-6041-AFF3-9DE63A83B5C4}" type="slidenum">
              <a:rPr lang="fr-FR" smtClean="0"/>
              <a:t>38</a:t>
            </a:fld>
            <a:endParaRPr lang="fr-FR"/>
          </a:p>
        </p:txBody>
      </p:sp>
    </p:spTree>
    <p:extLst>
      <p:ext uri="{BB962C8B-B14F-4D97-AF65-F5344CB8AC3E}">
        <p14:creationId xmlns:p14="http://schemas.microsoft.com/office/powerpoint/2010/main" val="1823607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A5F53E-8F9B-CE6E-587B-24757ED1388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CBA53B4-D3E9-C243-09A2-F2FF09FCB6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04A4FAD-6285-2DDC-3473-B42E67EA9B33}"/>
              </a:ext>
            </a:extLst>
          </p:cNvPr>
          <p:cNvSpPr>
            <a:spLocks noGrp="1"/>
          </p:cNvSpPr>
          <p:nvPr>
            <p:ph type="dt" sz="half" idx="10"/>
          </p:nvPr>
        </p:nvSpPr>
        <p:spPr/>
        <p:txBody>
          <a:bodyPr/>
          <a:lstStyle/>
          <a:p>
            <a:fld id="{A4647423-CB7B-3548-90BF-4650C93769EF}" type="datetimeFigureOut">
              <a:rPr lang="fr-FR" smtClean="0"/>
              <a:t>08/01/2025</a:t>
            </a:fld>
            <a:endParaRPr lang="fr-FR"/>
          </a:p>
        </p:txBody>
      </p:sp>
      <p:sp>
        <p:nvSpPr>
          <p:cNvPr id="5" name="Espace réservé du pied de page 4">
            <a:extLst>
              <a:ext uri="{FF2B5EF4-FFF2-40B4-BE49-F238E27FC236}">
                <a16:creationId xmlns:a16="http://schemas.microsoft.com/office/drawing/2014/main" id="{6BD127B6-E84D-8DEE-5CAE-5C9ED8550AD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C7B84E1-40AE-045D-DD50-08E6392A2898}"/>
              </a:ext>
            </a:extLst>
          </p:cNvPr>
          <p:cNvSpPr>
            <a:spLocks noGrp="1"/>
          </p:cNvSpPr>
          <p:nvPr>
            <p:ph type="sldNum" sz="quarter" idx="12"/>
          </p:nvPr>
        </p:nvSpPr>
        <p:spPr/>
        <p:txBody>
          <a:bodyPr/>
          <a:lstStyle/>
          <a:p>
            <a:fld id="{8E77A297-2BFB-4249-BE47-156B27CABCD1}" type="slidenum">
              <a:rPr lang="fr-FR" smtClean="0"/>
              <a:t>‹N°›</a:t>
            </a:fld>
            <a:endParaRPr lang="fr-FR"/>
          </a:p>
        </p:txBody>
      </p:sp>
    </p:spTree>
    <p:extLst>
      <p:ext uri="{BB962C8B-B14F-4D97-AF65-F5344CB8AC3E}">
        <p14:creationId xmlns:p14="http://schemas.microsoft.com/office/powerpoint/2010/main" val="4220841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D08D3D-0EE3-2164-E6DA-1C7FEDEC5E7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91E914D-8D16-0AEB-B446-0E16E631423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E3B66A0-FB47-B8E6-3589-28A78F7DE986}"/>
              </a:ext>
            </a:extLst>
          </p:cNvPr>
          <p:cNvSpPr>
            <a:spLocks noGrp="1"/>
          </p:cNvSpPr>
          <p:nvPr>
            <p:ph type="dt" sz="half" idx="10"/>
          </p:nvPr>
        </p:nvSpPr>
        <p:spPr/>
        <p:txBody>
          <a:bodyPr/>
          <a:lstStyle/>
          <a:p>
            <a:fld id="{A4647423-CB7B-3548-90BF-4650C93769EF}" type="datetimeFigureOut">
              <a:rPr lang="fr-FR" smtClean="0"/>
              <a:t>08/01/2025</a:t>
            </a:fld>
            <a:endParaRPr lang="fr-FR"/>
          </a:p>
        </p:txBody>
      </p:sp>
      <p:sp>
        <p:nvSpPr>
          <p:cNvPr id="5" name="Espace réservé du pied de page 4">
            <a:extLst>
              <a:ext uri="{FF2B5EF4-FFF2-40B4-BE49-F238E27FC236}">
                <a16:creationId xmlns:a16="http://schemas.microsoft.com/office/drawing/2014/main" id="{E8C203D7-6D8D-8FD5-69AC-9E3E7FCA067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CEF8AD-9AE0-8500-0DE5-65659846372A}"/>
              </a:ext>
            </a:extLst>
          </p:cNvPr>
          <p:cNvSpPr>
            <a:spLocks noGrp="1"/>
          </p:cNvSpPr>
          <p:nvPr>
            <p:ph type="sldNum" sz="quarter" idx="12"/>
          </p:nvPr>
        </p:nvSpPr>
        <p:spPr/>
        <p:txBody>
          <a:bodyPr/>
          <a:lstStyle/>
          <a:p>
            <a:fld id="{8E77A297-2BFB-4249-BE47-156B27CABCD1}" type="slidenum">
              <a:rPr lang="fr-FR" smtClean="0"/>
              <a:t>‹N°›</a:t>
            </a:fld>
            <a:endParaRPr lang="fr-FR"/>
          </a:p>
        </p:txBody>
      </p:sp>
    </p:spTree>
    <p:extLst>
      <p:ext uri="{BB962C8B-B14F-4D97-AF65-F5344CB8AC3E}">
        <p14:creationId xmlns:p14="http://schemas.microsoft.com/office/powerpoint/2010/main" val="3502768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C4197A-0406-430F-BBA8-5F04E03649E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35155A1-30D8-AC2D-7208-824321376AC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FE42443-01A0-7587-FC38-D1AFAF1EB289}"/>
              </a:ext>
            </a:extLst>
          </p:cNvPr>
          <p:cNvSpPr>
            <a:spLocks noGrp="1"/>
          </p:cNvSpPr>
          <p:nvPr>
            <p:ph type="dt" sz="half" idx="10"/>
          </p:nvPr>
        </p:nvSpPr>
        <p:spPr/>
        <p:txBody>
          <a:bodyPr/>
          <a:lstStyle/>
          <a:p>
            <a:fld id="{A4647423-CB7B-3548-90BF-4650C93769EF}" type="datetimeFigureOut">
              <a:rPr lang="fr-FR" smtClean="0"/>
              <a:t>08/01/2025</a:t>
            </a:fld>
            <a:endParaRPr lang="fr-FR"/>
          </a:p>
        </p:txBody>
      </p:sp>
      <p:sp>
        <p:nvSpPr>
          <p:cNvPr id="5" name="Espace réservé du pied de page 4">
            <a:extLst>
              <a:ext uri="{FF2B5EF4-FFF2-40B4-BE49-F238E27FC236}">
                <a16:creationId xmlns:a16="http://schemas.microsoft.com/office/drawing/2014/main" id="{B9550862-C21C-0EC3-F76C-6F3A1416717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4C3C8EE-85AC-5BC2-F7F9-57B0E544913E}"/>
              </a:ext>
            </a:extLst>
          </p:cNvPr>
          <p:cNvSpPr>
            <a:spLocks noGrp="1"/>
          </p:cNvSpPr>
          <p:nvPr>
            <p:ph type="sldNum" sz="quarter" idx="12"/>
          </p:nvPr>
        </p:nvSpPr>
        <p:spPr/>
        <p:txBody>
          <a:bodyPr/>
          <a:lstStyle/>
          <a:p>
            <a:fld id="{8E77A297-2BFB-4249-BE47-156B27CABCD1}" type="slidenum">
              <a:rPr lang="fr-FR" smtClean="0"/>
              <a:t>‹N°›</a:t>
            </a:fld>
            <a:endParaRPr lang="fr-FR"/>
          </a:p>
        </p:txBody>
      </p:sp>
    </p:spTree>
    <p:extLst>
      <p:ext uri="{BB962C8B-B14F-4D97-AF65-F5344CB8AC3E}">
        <p14:creationId xmlns:p14="http://schemas.microsoft.com/office/powerpoint/2010/main" val="3000434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3C69B7-B077-AAC5-334C-5792B16A88E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74CD202-E6F3-AA1C-5CB5-47FCCE2D66B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F4038C4-9A44-A54B-A93F-DE00B0FBE3C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D135E67-C610-9D40-8ED8-B4852486EB0C}"/>
              </a:ext>
            </a:extLst>
          </p:cNvPr>
          <p:cNvSpPr>
            <a:spLocks noGrp="1"/>
          </p:cNvSpPr>
          <p:nvPr>
            <p:ph type="dt" sz="half" idx="10"/>
          </p:nvPr>
        </p:nvSpPr>
        <p:spPr/>
        <p:txBody>
          <a:bodyPr/>
          <a:lstStyle/>
          <a:p>
            <a:fld id="{A4647423-CB7B-3548-90BF-4650C93769EF}" type="datetimeFigureOut">
              <a:rPr lang="fr-FR" smtClean="0"/>
              <a:t>08/01/2025</a:t>
            </a:fld>
            <a:endParaRPr lang="fr-FR"/>
          </a:p>
        </p:txBody>
      </p:sp>
      <p:sp>
        <p:nvSpPr>
          <p:cNvPr id="6" name="Espace réservé du pied de page 5">
            <a:extLst>
              <a:ext uri="{FF2B5EF4-FFF2-40B4-BE49-F238E27FC236}">
                <a16:creationId xmlns:a16="http://schemas.microsoft.com/office/drawing/2014/main" id="{69CE53ED-F24F-1ACA-56CE-546033D3029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C965927-E224-AA56-918D-846421559734}"/>
              </a:ext>
            </a:extLst>
          </p:cNvPr>
          <p:cNvSpPr>
            <a:spLocks noGrp="1"/>
          </p:cNvSpPr>
          <p:nvPr>
            <p:ph type="sldNum" sz="quarter" idx="12"/>
          </p:nvPr>
        </p:nvSpPr>
        <p:spPr/>
        <p:txBody>
          <a:bodyPr/>
          <a:lstStyle/>
          <a:p>
            <a:fld id="{8E77A297-2BFB-4249-BE47-156B27CABCD1}" type="slidenum">
              <a:rPr lang="fr-FR" smtClean="0"/>
              <a:t>‹N°›</a:t>
            </a:fld>
            <a:endParaRPr lang="fr-FR"/>
          </a:p>
        </p:txBody>
      </p:sp>
    </p:spTree>
    <p:extLst>
      <p:ext uri="{BB962C8B-B14F-4D97-AF65-F5344CB8AC3E}">
        <p14:creationId xmlns:p14="http://schemas.microsoft.com/office/powerpoint/2010/main" val="3719255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91B62-5EB0-ED65-63B7-CEADEFF5DA2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7561A24-4B07-10C9-B97C-4612A6E72F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4CEC7CF-683E-02E4-7148-76D35CCF3D2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607A769-4EC8-0DA1-96DC-284D8E94BC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E4B5D3C-5B66-2861-C98E-967618E641F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1174CB3-4008-C1EF-74B5-209332E6B6F7}"/>
              </a:ext>
            </a:extLst>
          </p:cNvPr>
          <p:cNvSpPr>
            <a:spLocks noGrp="1"/>
          </p:cNvSpPr>
          <p:nvPr>
            <p:ph type="dt" sz="half" idx="10"/>
          </p:nvPr>
        </p:nvSpPr>
        <p:spPr/>
        <p:txBody>
          <a:bodyPr/>
          <a:lstStyle/>
          <a:p>
            <a:fld id="{A4647423-CB7B-3548-90BF-4650C93769EF}" type="datetimeFigureOut">
              <a:rPr lang="fr-FR" smtClean="0"/>
              <a:t>08/01/2025</a:t>
            </a:fld>
            <a:endParaRPr lang="fr-FR"/>
          </a:p>
        </p:txBody>
      </p:sp>
      <p:sp>
        <p:nvSpPr>
          <p:cNvPr id="8" name="Espace réservé du pied de page 7">
            <a:extLst>
              <a:ext uri="{FF2B5EF4-FFF2-40B4-BE49-F238E27FC236}">
                <a16:creationId xmlns:a16="http://schemas.microsoft.com/office/drawing/2014/main" id="{C7B34749-6E18-88F6-90FA-B5A08535572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548DAEF4-22DE-AB50-D053-E8E341CC1EEA}"/>
              </a:ext>
            </a:extLst>
          </p:cNvPr>
          <p:cNvSpPr>
            <a:spLocks noGrp="1"/>
          </p:cNvSpPr>
          <p:nvPr>
            <p:ph type="sldNum" sz="quarter" idx="12"/>
          </p:nvPr>
        </p:nvSpPr>
        <p:spPr/>
        <p:txBody>
          <a:bodyPr/>
          <a:lstStyle/>
          <a:p>
            <a:fld id="{8E77A297-2BFB-4249-BE47-156B27CABCD1}" type="slidenum">
              <a:rPr lang="fr-FR" smtClean="0"/>
              <a:t>‹N°›</a:t>
            </a:fld>
            <a:endParaRPr lang="fr-FR"/>
          </a:p>
        </p:txBody>
      </p:sp>
    </p:spTree>
    <p:extLst>
      <p:ext uri="{BB962C8B-B14F-4D97-AF65-F5344CB8AC3E}">
        <p14:creationId xmlns:p14="http://schemas.microsoft.com/office/powerpoint/2010/main" val="3121575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EC0408-69F3-1AF1-C67B-1D508CEA897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35B37C9-9836-7690-37E6-ECE77B9F8AC0}"/>
              </a:ext>
            </a:extLst>
          </p:cNvPr>
          <p:cNvSpPr>
            <a:spLocks noGrp="1"/>
          </p:cNvSpPr>
          <p:nvPr>
            <p:ph type="dt" sz="half" idx="10"/>
          </p:nvPr>
        </p:nvSpPr>
        <p:spPr/>
        <p:txBody>
          <a:bodyPr/>
          <a:lstStyle/>
          <a:p>
            <a:fld id="{A4647423-CB7B-3548-90BF-4650C93769EF}" type="datetimeFigureOut">
              <a:rPr lang="fr-FR" smtClean="0"/>
              <a:t>08/01/2025</a:t>
            </a:fld>
            <a:endParaRPr lang="fr-FR"/>
          </a:p>
        </p:txBody>
      </p:sp>
      <p:sp>
        <p:nvSpPr>
          <p:cNvPr id="4" name="Espace réservé du pied de page 3">
            <a:extLst>
              <a:ext uri="{FF2B5EF4-FFF2-40B4-BE49-F238E27FC236}">
                <a16:creationId xmlns:a16="http://schemas.microsoft.com/office/drawing/2014/main" id="{DA7A4459-E038-FEB2-E476-39FF478A021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11E2EE4-60EB-66FC-9C2A-7FE8DCAEF009}"/>
              </a:ext>
            </a:extLst>
          </p:cNvPr>
          <p:cNvSpPr>
            <a:spLocks noGrp="1"/>
          </p:cNvSpPr>
          <p:nvPr>
            <p:ph type="sldNum" sz="quarter" idx="12"/>
          </p:nvPr>
        </p:nvSpPr>
        <p:spPr/>
        <p:txBody>
          <a:bodyPr/>
          <a:lstStyle/>
          <a:p>
            <a:fld id="{8E77A297-2BFB-4249-BE47-156B27CABCD1}" type="slidenum">
              <a:rPr lang="fr-FR" smtClean="0"/>
              <a:t>‹N°›</a:t>
            </a:fld>
            <a:endParaRPr lang="fr-FR"/>
          </a:p>
        </p:txBody>
      </p:sp>
    </p:spTree>
    <p:extLst>
      <p:ext uri="{BB962C8B-B14F-4D97-AF65-F5344CB8AC3E}">
        <p14:creationId xmlns:p14="http://schemas.microsoft.com/office/powerpoint/2010/main" val="1251638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019CD11-2C64-5CEA-B38A-B6C17D8A116D}"/>
              </a:ext>
            </a:extLst>
          </p:cNvPr>
          <p:cNvSpPr>
            <a:spLocks noGrp="1"/>
          </p:cNvSpPr>
          <p:nvPr>
            <p:ph type="dt" sz="half" idx="10"/>
          </p:nvPr>
        </p:nvSpPr>
        <p:spPr/>
        <p:txBody>
          <a:bodyPr/>
          <a:lstStyle/>
          <a:p>
            <a:fld id="{A4647423-CB7B-3548-90BF-4650C93769EF}" type="datetimeFigureOut">
              <a:rPr lang="fr-FR" smtClean="0"/>
              <a:t>08/01/2025</a:t>
            </a:fld>
            <a:endParaRPr lang="fr-FR"/>
          </a:p>
        </p:txBody>
      </p:sp>
      <p:sp>
        <p:nvSpPr>
          <p:cNvPr id="3" name="Espace réservé du pied de page 2">
            <a:extLst>
              <a:ext uri="{FF2B5EF4-FFF2-40B4-BE49-F238E27FC236}">
                <a16:creationId xmlns:a16="http://schemas.microsoft.com/office/drawing/2014/main" id="{52476AC6-939F-AE77-CDE2-DB0D9470F472}"/>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4D5EA60-BB4E-4DD3-A954-68ED679DE652}"/>
              </a:ext>
            </a:extLst>
          </p:cNvPr>
          <p:cNvSpPr>
            <a:spLocks noGrp="1"/>
          </p:cNvSpPr>
          <p:nvPr>
            <p:ph type="sldNum" sz="quarter" idx="12"/>
          </p:nvPr>
        </p:nvSpPr>
        <p:spPr/>
        <p:txBody>
          <a:bodyPr/>
          <a:lstStyle/>
          <a:p>
            <a:fld id="{8E77A297-2BFB-4249-BE47-156B27CABCD1}" type="slidenum">
              <a:rPr lang="fr-FR" smtClean="0"/>
              <a:t>‹N°›</a:t>
            </a:fld>
            <a:endParaRPr lang="fr-FR"/>
          </a:p>
        </p:txBody>
      </p:sp>
    </p:spTree>
    <p:extLst>
      <p:ext uri="{BB962C8B-B14F-4D97-AF65-F5344CB8AC3E}">
        <p14:creationId xmlns:p14="http://schemas.microsoft.com/office/powerpoint/2010/main" val="86345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14E685-E95D-C5EB-6A88-CD4BC819872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534A7E5-64E5-98FC-197A-4D1EF52CA3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999B55E1-8FDC-FA45-2E20-498DDB6D2F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F043AC7-564E-0A47-C57C-760155EF82D4}"/>
              </a:ext>
            </a:extLst>
          </p:cNvPr>
          <p:cNvSpPr>
            <a:spLocks noGrp="1"/>
          </p:cNvSpPr>
          <p:nvPr>
            <p:ph type="dt" sz="half" idx="10"/>
          </p:nvPr>
        </p:nvSpPr>
        <p:spPr/>
        <p:txBody>
          <a:bodyPr/>
          <a:lstStyle/>
          <a:p>
            <a:fld id="{A4647423-CB7B-3548-90BF-4650C93769EF}" type="datetimeFigureOut">
              <a:rPr lang="fr-FR" smtClean="0"/>
              <a:t>08/01/2025</a:t>
            </a:fld>
            <a:endParaRPr lang="fr-FR"/>
          </a:p>
        </p:txBody>
      </p:sp>
      <p:sp>
        <p:nvSpPr>
          <p:cNvPr id="6" name="Espace réservé du pied de page 5">
            <a:extLst>
              <a:ext uri="{FF2B5EF4-FFF2-40B4-BE49-F238E27FC236}">
                <a16:creationId xmlns:a16="http://schemas.microsoft.com/office/drawing/2014/main" id="{6F7479F3-7D02-B75D-D324-D8675E535B6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21C6B1F-F466-03F9-EB4E-0905EF0318E2}"/>
              </a:ext>
            </a:extLst>
          </p:cNvPr>
          <p:cNvSpPr>
            <a:spLocks noGrp="1"/>
          </p:cNvSpPr>
          <p:nvPr>
            <p:ph type="sldNum" sz="quarter" idx="12"/>
          </p:nvPr>
        </p:nvSpPr>
        <p:spPr/>
        <p:txBody>
          <a:bodyPr/>
          <a:lstStyle/>
          <a:p>
            <a:fld id="{8E77A297-2BFB-4249-BE47-156B27CABCD1}" type="slidenum">
              <a:rPr lang="fr-FR" smtClean="0"/>
              <a:t>‹N°›</a:t>
            </a:fld>
            <a:endParaRPr lang="fr-FR"/>
          </a:p>
        </p:txBody>
      </p:sp>
    </p:spTree>
    <p:extLst>
      <p:ext uri="{BB962C8B-B14F-4D97-AF65-F5344CB8AC3E}">
        <p14:creationId xmlns:p14="http://schemas.microsoft.com/office/powerpoint/2010/main" val="1373330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D473C2-3F52-CB72-84A8-C262425AE58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B3211C7-60C2-993F-C1BA-3775C1392E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E0A5FA5-8EBD-F369-35B9-B663E98A63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93A43E8-6533-F5D5-B58F-F4B7BC013DEC}"/>
              </a:ext>
            </a:extLst>
          </p:cNvPr>
          <p:cNvSpPr>
            <a:spLocks noGrp="1"/>
          </p:cNvSpPr>
          <p:nvPr>
            <p:ph type="dt" sz="half" idx="10"/>
          </p:nvPr>
        </p:nvSpPr>
        <p:spPr/>
        <p:txBody>
          <a:bodyPr/>
          <a:lstStyle/>
          <a:p>
            <a:fld id="{A4647423-CB7B-3548-90BF-4650C93769EF}" type="datetimeFigureOut">
              <a:rPr lang="fr-FR" smtClean="0"/>
              <a:t>08/01/2025</a:t>
            </a:fld>
            <a:endParaRPr lang="fr-FR"/>
          </a:p>
        </p:txBody>
      </p:sp>
      <p:sp>
        <p:nvSpPr>
          <p:cNvPr id="6" name="Espace réservé du pied de page 5">
            <a:extLst>
              <a:ext uri="{FF2B5EF4-FFF2-40B4-BE49-F238E27FC236}">
                <a16:creationId xmlns:a16="http://schemas.microsoft.com/office/drawing/2014/main" id="{B5383F47-BA99-8F18-E875-56A3F895709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4773671-9E46-5ABC-A22C-F3F2984E7EDC}"/>
              </a:ext>
            </a:extLst>
          </p:cNvPr>
          <p:cNvSpPr>
            <a:spLocks noGrp="1"/>
          </p:cNvSpPr>
          <p:nvPr>
            <p:ph type="sldNum" sz="quarter" idx="12"/>
          </p:nvPr>
        </p:nvSpPr>
        <p:spPr/>
        <p:txBody>
          <a:bodyPr/>
          <a:lstStyle/>
          <a:p>
            <a:fld id="{8E77A297-2BFB-4249-BE47-156B27CABCD1}" type="slidenum">
              <a:rPr lang="fr-FR" smtClean="0"/>
              <a:t>‹N°›</a:t>
            </a:fld>
            <a:endParaRPr lang="fr-FR"/>
          </a:p>
        </p:txBody>
      </p:sp>
    </p:spTree>
    <p:extLst>
      <p:ext uri="{BB962C8B-B14F-4D97-AF65-F5344CB8AC3E}">
        <p14:creationId xmlns:p14="http://schemas.microsoft.com/office/powerpoint/2010/main" val="2901737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45EFB9-E891-E7C0-6A5E-06B2421B416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11B7965-22D3-2B90-0FA0-7DE68FAF1B5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555FEB1-03E9-CB97-D760-D6942A57DEB9}"/>
              </a:ext>
            </a:extLst>
          </p:cNvPr>
          <p:cNvSpPr>
            <a:spLocks noGrp="1"/>
          </p:cNvSpPr>
          <p:nvPr>
            <p:ph type="dt" sz="half" idx="10"/>
          </p:nvPr>
        </p:nvSpPr>
        <p:spPr/>
        <p:txBody>
          <a:bodyPr/>
          <a:lstStyle/>
          <a:p>
            <a:fld id="{A4647423-CB7B-3548-90BF-4650C93769EF}" type="datetimeFigureOut">
              <a:rPr lang="fr-FR" smtClean="0"/>
              <a:t>08/01/2025</a:t>
            </a:fld>
            <a:endParaRPr lang="fr-FR"/>
          </a:p>
        </p:txBody>
      </p:sp>
      <p:sp>
        <p:nvSpPr>
          <p:cNvPr id="5" name="Espace réservé du pied de page 4">
            <a:extLst>
              <a:ext uri="{FF2B5EF4-FFF2-40B4-BE49-F238E27FC236}">
                <a16:creationId xmlns:a16="http://schemas.microsoft.com/office/drawing/2014/main" id="{A28BD84D-20C9-7FA9-0A7A-899D7459202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EE893F7-B622-0D64-9239-C42441ABAACE}"/>
              </a:ext>
            </a:extLst>
          </p:cNvPr>
          <p:cNvSpPr>
            <a:spLocks noGrp="1"/>
          </p:cNvSpPr>
          <p:nvPr>
            <p:ph type="sldNum" sz="quarter" idx="12"/>
          </p:nvPr>
        </p:nvSpPr>
        <p:spPr/>
        <p:txBody>
          <a:bodyPr/>
          <a:lstStyle/>
          <a:p>
            <a:fld id="{8E77A297-2BFB-4249-BE47-156B27CABCD1}" type="slidenum">
              <a:rPr lang="fr-FR" smtClean="0"/>
              <a:t>‹N°›</a:t>
            </a:fld>
            <a:endParaRPr lang="fr-FR"/>
          </a:p>
        </p:txBody>
      </p:sp>
    </p:spTree>
    <p:extLst>
      <p:ext uri="{BB962C8B-B14F-4D97-AF65-F5344CB8AC3E}">
        <p14:creationId xmlns:p14="http://schemas.microsoft.com/office/powerpoint/2010/main" val="4007516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C3E191A-E41A-54C5-91B6-86B7F5D4616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C525F99-51E5-0A87-B588-56189A71D23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03C2BE6-9209-EEF9-0842-6F4C8ABD4EBD}"/>
              </a:ext>
            </a:extLst>
          </p:cNvPr>
          <p:cNvSpPr>
            <a:spLocks noGrp="1"/>
          </p:cNvSpPr>
          <p:nvPr>
            <p:ph type="dt" sz="half" idx="10"/>
          </p:nvPr>
        </p:nvSpPr>
        <p:spPr/>
        <p:txBody>
          <a:bodyPr/>
          <a:lstStyle/>
          <a:p>
            <a:fld id="{A4647423-CB7B-3548-90BF-4650C93769EF}" type="datetimeFigureOut">
              <a:rPr lang="fr-FR" smtClean="0"/>
              <a:t>08/01/2025</a:t>
            </a:fld>
            <a:endParaRPr lang="fr-FR"/>
          </a:p>
        </p:txBody>
      </p:sp>
      <p:sp>
        <p:nvSpPr>
          <p:cNvPr id="5" name="Espace réservé du pied de page 4">
            <a:extLst>
              <a:ext uri="{FF2B5EF4-FFF2-40B4-BE49-F238E27FC236}">
                <a16:creationId xmlns:a16="http://schemas.microsoft.com/office/drawing/2014/main" id="{6D9FF8C2-79FB-CB71-84C1-61ADE89ECA9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4B04318-F40C-56C2-B3E5-10E1E876AE3C}"/>
              </a:ext>
            </a:extLst>
          </p:cNvPr>
          <p:cNvSpPr>
            <a:spLocks noGrp="1"/>
          </p:cNvSpPr>
          <p:nvPr>
            <p:ph type="sldNum" sz="quarter" idx="12"/>
          </p:nvPr>
        </p:nvSpPr>
        <p:spPr/>
        <p:txBody>
          <a:bodyPr/>
          <a:lstStyle/>
          <a:p>
            <a:fld id="{8E77A297-2BFB-4249-BE47-156B27CABCD1}" type="slidenum">
              <a:rPr lang="fr-FR" smtClean="0"/>
              <a:t>‹N°›</a:t>
            </a:fld>
            <a:endParaRPr lang="fr-FR"/>
          </a:p>
        </p:txBody>
      </p:sp>
    </p:spTree>
    <p:extLst>
      <p:ext uri="{BB962C8B-B14F-4D97-AF65-F5344CB8AC3E}">
        <p14:creationId xmlns:p14="http://schemas.microsoft.com/office/powerpoint/2010/main" val="582684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Auzählungszeichen">
    <p:spTree>
      <p:nvGrpSpPr>
        <p:cNvPr id="1" name=""/>
        <p:cNvGrpSpPr/>
        <p:nvPr/>
      </p:nvGrpSpPr>
      <p:grpSpPr>
        <a:xfrm>
          <a:off x="0" y="0"/>
          <a:ext cx="0" cy="0"/>
          <a:chOff x="0" y="0"/>
          <a:chExt cx="0" cy="0"/>
        </a:xfrm>
      </p:grpSpPr>
      <p:sp>
        <p:nvSpPr>
          <p:cNvPr id="4" name="Rechteck 5">
            <a:extLst>
              <a:ext uri="{FF2B5EF4-FFF2-40B4-BE49-F238E27FC236}">
                <a16:creationId xmlns:a16="http://schemas.microsoft.com/office/drawing/2014/main" id="{95B56E64-AFBB-FE43-8B27-55190DB4B8A9}"/>
              </a:ext>
            </a:extLst>
          </p:cNvPr>
          <p:cNvSpPr/>
          <p:nvPr userDrawn="1"/>
        </p:nvSpPr>
        <p:spPr>
          <a:xfrm>
            <a:off x="2" y="6544733"/>
            <a:ext cx="10081684" cy="315384"/>
          </a:xfrm>
          <a:prstGeom prst="rect">
            <a:avLst/>
          </a:prstGeom>
          <a:solidFill>
            <a:srgbClr val="5A9B3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800"/>
          </a:p>
        </p:txBody>
      </p:sp>
      <p:pic>
        <p:nvPicPr>
          <p:cNvPr id="5" name="Bild 3" descr="Logo_PHVS_2farbig.eps">
            <a:extLst>
              <a:ext uri="{FF2B5EF4-FFF2-40B4-BE49-F238E27FC236}">
                <a16:creationId xmlns:a16="http://schemas.microsoft.com/office/drawing/2014/main" id="{E9633D0F-400E-3145-831A-7B08B0A69869}"/>
              </a:ext>
            </a:extLst>
          </p:cNvPr>
          <p:cNvPicPr>
            <a:picLocks noChangeAspect="1"/>
          </p:cNvPicPr>
          <p:nvPr userDrawn="1"/>
        </p:nvPicPr>
        <p:blipFill>
          <a:blip r:embed="rId2">
            <a:extLst>
              <a:ext uri="{28A0092B-C50C-407E-A947-70E740481C1C}">
                <a14:useLocalDpi xmlns:a14="http://schemas.microsoft.com/office/drawing/2010/main" val="0"/>
              </a:ext>
            </a:extLst>
          </a:blip>
          <a:srcRect t="2" b="34747"/>
          <a:stretch>
            <a:fillRect/>
          </a:stretch>
        </p:blipFill>
        <p:spPr bwMode="auto">
          <a:xfrm>
            <a:off x="10274302" y="6350000"/>
            <a:ext cx="176741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eck 4">
            <a:extLst>
              <a:ext uri="{FF2B5EF4-FFF2-40B4-BE49-F238E27FC236}">
                <a16:creationId xmlns:a16="http://schemas.microsoft.com/office/drawing/2014/main" id="{1EBA2C60-DC7D-C642-9B0E-0DBCE7DCDABD}"/>
              </a:ext>
            </a:extLst>
          </p:cNvPr>
          <p:cNvSpPr/>
          <p:nvPr userDrawn="1"/>
        </p:nvSpPr>
        <p:spPr>
          <a:xfrm>
            <a:off x="2" y="806451"/>
            <a:ext cx="192617" cy="332316"/>
          </a:xfrm>
          <a:prstGeom prst="rect">
            <a:avLst/>
          </a:prstGeom>
          <a:solidFill>
            <a:srgbClr val="5A9B3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800"/>
          </a:p>
        </p:txBody>
      </p:sp>
      <p:sp>
        <p:nvSpPr>
          <p:cNvPr id="7" name="Fußzeilenplatzhalter 2">
            <a:extLst>
              <a:ext uri="{FF2B5EF4-FFF2-40B4-BE49-F238E27FC236}">
                <a16:creationId xmlns:a16="http://schemas.microsoft.com/office/drawing/2014/main" id="{A5AAF3CF-65C1-0947-8858-4FB45D81EF05}"/>
              </a:ext>
            </a:extLst>
          </p:cNvPr>
          <p:cNvSpPr txBox="1">
            <a:spLocks/>
          </p:cNvSpPr>
          <p:nvPr userDrawn="1"/>
        </p:nvSpPr>
        <p:spPr>
          <a:xfrm>
            <a:off x="410635" y="6551086"/>
            <a:ext cx="3162300" cy="315383"/>
          </a:xfrm>
          <a:prstGeom prst="rect">
            <a:avLst/>
          </a:prstGeom>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0806EBD1-6F92-6041-A67A-C843AA06ACFA}" type="datetime1">
              <a:rPr lang="de-CH" altLang="en-CH" sz="1200" smtClean="0">
                <a:solidFill>
                  <a:schemeClr val="bg1"/>
                </a:solidFill>
                <a:latin typeface="Calibri" panose="020F0502020204030204" pitchFamily="34" charset="0"/>
                <a:cs typeface="Arial" panose="020B0604020202020204" pitchFamily="34" charset="0"/>
              </a:rPr>
              <a:pPr eaLnBrk="1" hangingPunct="1">
                <a:defRPr/>
              </a:pPr>
              <a:t>08.01.2025</a:t>
            </a:fld>
            <a:r>
              <a:rPr lang="de-DE" altLang="en-CH" sz="1200">
                <a:solidFill>
                  <a:schemeClr val="bg1"/>
                </a:solidFill>
                <a:latin typeface="Calibri" panose="020F0502020204030204" pitchFamily="34" charset="0"/>
                <a:cs typeface="Arial" panose="020B0604020202020204" pitchFamily="34" charset="0"/>
              </a:rPr>
              <a:t> | </a:t>
            </a:r>
            <a:r>
              <a:rPr lang="de-DE" altLang="de-DE" sz="1200">
                <a:solidFill>
                  <a:schemeClr val="bg1"/>
                </a:solidFill>
                <a:latin typeface="Calibri" panose="020F0502020204030204" pitchFamily="34" charset="0"/>
                <a:cs typeface="Arial" panose="020B0604020202020204" pitchFamily="34" charset="0"/>
              </a:rPr>
              <a:t> </a:t>
            </a:r>
            <a:fld id="{D16D31A4-CEF7-3845-9B04-3382F96F2A52}" type="slidenum">
              <a:rPr lang="de-DE" altLang="de-DE" sz="1200" smtClean="0">
                <a:solidFill>
                  <a:schemeClr val="bg1"/>
                </a:solidFill>
                <a:latin typeface="Calibri" panose="020F0502020204030204" pitchFamily="34" charset="0"/>
                <a:cs typeface="Arial" panose="020B0604020202020204" pitchFamily="34" charset="0"/>
              </a:rPr>
              <a:pPr eaLnBrk="1" hangingPunct="1">
                <a:defRPr/>
              </a:pPr>
              <a:t>‹N°›</a:t>
            </a:fld>
            <a:endParaRPr lang="de-DE" altLang="en-CH" sz="1200">
              <a:solidFill>
                <a:schemeClr val="bg1"/>
              </a:solidFill>
              <a:latin typeface="Calibri" panose="020F0502020204030204" pitchFamily="34" charset="0"/>
              <a:cs typeface="Arial" panose="020B0604020202020204" pitchFamily="34" charset="0"/>
            </a:endParaRPr>
          </a:p>
        </p:txBody>
      </p:sp>
      <p:pic>
        <p:nvPicPr>
          <p:cNvPr id="8" name="Bild 4" descr="lernen.eps">
            <a:extLst>
              <a:ext uri="{FF2B5EF4-FFF2-40B4-BE49-F238E27FC236}">
                <a16:creationId xmlns:a16="http://schemas.microsoft.com/office/drawing/2014/main" id="{91100095-2C47-F54B-9F91-A346E17249D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 y="2"/>
            <a:ext cx="4180417" cy="588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el 2"/>
          <p:cNvSpPr>
            <a:spLocks noGrp="1"/>
          </p:cNvSpPr>
          <p:nvPr>
            <p:ph type="title"/>
          </p:nvPr>
        </p:nvSpPr>
        <p:spPr>
          <a:xfrm>
            <a:off x="471585" y="626689"/>
            <a:ext cx="11277211" cy="615192"/>
          </a:xfrm>
          <a:prstGeom prst="rect">
            <a:avLst/>
          </a:prstGeom>
        </p:spPr>
        <p:txBody>
          <a:bodyPr/>
          <a:lstStyle>
            <a:lvl1pPr>
              <a:defRPr sz="3600">
                <a:latin typeface="+mj-lt"/>
              </a:defRPr>
            </a:lvl1pPr>
          </a:lstStyle>
          <a:p>
            <a:r>
              <a:rPr lang="de-DE"/>
              <a:t>Mastertitelformat bearbeiten</a:t>
            </a:r>
          </a:p>
        </p:txBody>
      </p:sp>
      <p:sp>
        <p:nvSpPr>
          <p:cNvPr id="10" name="Textplatzhalter 11"/>
          <p:cNvSpPr>
            <a:spLocks noGrp="1"/>
          </p:cNvSpPr>
          <p:nvPr>
            <p:ph type="body" sz="quarter" idx="10"/>
          </p:nvPr>
        </p:nvSpPr>
        <p:spPr>
          <a:xfrm>
            <a:off x="471588" y="1786527"/>
            <a:ext cx="11277211" cy="4008439"/>
          </a:xfrm>
          <a:prstGeom prst="rect">
            <a:avLst/>
          </a:prstGeom>
        </p:spPr>
        <p:txBody>
          <a:bodyPr/>
          <a:lstStyle>
            <a:lvl1pPr marL="334334" indent="-334334">
              <a:buClr>
                <a:srgbClr val="5A9B32"/>
              </a:buClr>
              <a:buSzPct val="120000"/>
              <a:buFont typeface="Symbol" pitchFamily="2" charset="2"/>
              <a:buChar char="-"/>
              <a:defRPr sz="2000">
                <a:latin typeface="+mn-lt"/>
              </a:defRPr>
            </a:lvl1pPr>
            <a:lvl2pPr marL="683966" indent="-334784">
              <a:buClr>
                <a:srgbClr val="5A9B32"/>
              </a:buClr>
              <a:buSzPct val="120000"/>
              <a:buFont typeface="Symbol" pitchFamily="2" charset="2"/>
              <a:buChar char="-"/>
              <a:defRPr sz="1800">
                <a:latin typeface="+mn-lt"/>
              </a:defRPr>
            </a:lvl2pPr>
            <a:lvl3pPr marL="1025949" indent="-334784">
              <a:buClr>
                <a:srgbClr val="5A9B32"/>
              </a:buClr>
              <a:buSzPct val="120000"/>
              <a:buFont typeface="Symbol" pitchFamily="2" charset="2"/>
              <a:buChar char="-"/>
              <a:defRPr sz="1600">
                <a:latin typeface="+mn-lt"/>
              </a:defRPr>
            </a:lvl3pPr>
            <a:lvl4pPr marL="1367932" indent="-334784">
              <a:buClr>
                <a:srgbClr val="5A9B32"/>
              </a:buClr>
              <a:buSzPct val="120000"/>
              <a:buFont typeface="Symbol" pitchFamily="2" charset="2"/>
              <a:buChar char="-"/>
              <a:defRPr sz="1400">
                <a:latin typeface="+mn-lt"/>
              </a:defRPr>
            </a:lvl4pPr>
            <a:lvl5pPr marL="1709915" indent="-334784">
              <a:buClr>
                <a:srgbClr val="5A9B32"/>
              </a:buClr>
              <a:buSzPct val="120000"/>
              <a:buFont typeface="Symbol" pitchFamily="2" charset="2"/>
              <a:buChar char="-"/>
              <a:defRPr sz="1200">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2597940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7F917AD-C830-5895-1AB7-F42A86EE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1229A6F8-FFE2-8609-8F6E-2BCFDCEA56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4F3E462-516A-31AC-6CBA-3E1E2E782C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4647423-CB7B-3548-90BF-4650C93769EF}" type="datetimeFigureOut">
              <a:rPr lang="fr-FR" smtClean="0"/>
              <a:t>08/01/2025</a:t>
            </a:fld>
            <a:endParaRPr lang="fr-FR"/>
          </a:p>
        </p:txBody>
      </p:sp>
      <p:sp>
        <p:nvSpPr>
          <p:cNvPr id="5" name="Espace réservé du pied de page 4">
            <a:extLst>
              <a:ext uri="{FF2B5EF4-FFF2-40B4-BE49-F238E27FC236}">
                <a16:creationId xmlns:a16="http://schemas.microsoft.com/office/drawing/2014/main" id="{8E0590C1-7206-6EEC-7AEF-2D2E269382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716B8522-AA83-583B-7E2E-14CCEC27F4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77A297-2BFB-4249-BE47-156B27CABCD1}" type="slidenum">
              <a:rPr lang="fr-FR" smtClean="0"/>
              <a:t>‹N°›</a:t>
            </a:fld>
            <a:endParaRPr lang="fr-FR"/>
          </a:p>
        </p:txBody>
      </p:sp>
    </p:spTree>
    <p:extLst>
      <p:ext uri="{BB962C8B-B14F-4D97-AF65-F5344CB8AC3E}">
        <p14:creationId xmlns:p14="http://schemas.microsoft.com/office/powerpoint/2010/main" val="1076818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yl&#232;ne.ducrey@hepl.ch" TargetMode="External"/><Relationship Id="rId2" Type="http://schemas.openxmlformats.org/officeDocument/2006/relationships/hyperlink" Target="mailto:Catherine.tobola@hepvs.ch" TargetMode="Externa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6.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9.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Layout" Target="../diagrams/layout6.xml"/><Relationship Id="rId7" Type="http://schemas.openxmlformats.org/officeDocument/2006/relationships/image" Target="../media/image17.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68C3AA-DB34-41D3-310E-FDBDE271481A}"/>
              </a:ext>
            </a:extLst>
          </p:cNvPr>
          <p:cNvSpPr>
            <a:spLocks noGrp="1"/>
          </p:cNvSpPr>
          <p:nvPr>
            <p:ph type="ctrTitle"/>
          </p:nvPr>
        </p:nvSpPr>
        <p:spPr>
          <a:xfrm>
            <a:off x="1524000" y="2051747"/>
            <a:ext cx="9144000" cy="2387600"/>
          </a:xfrm>
        </p:spPr>
        <p:txBody>
          <a:bodyPr>
            <a:normAutofit/>
          </a:bodyPr>
          <a:lstStyle/>
          <a:p>
            <a:r>
              <a:rPr lang="fr-CH" sz="4000" b="1" dirty="0"/>
              <a:t>Évaluer pour soutenir les progressions des élèves du primaire dans la production écrite d’un texte injonctif</a:t>
            </a:r>
            <a:endParaRPr lang="fr-FR" sz="11500" b="1" dirty="0"/>
          </a:p>
        </p:txBody>
      </p:sp>
      <p:sp>
        <p:nvSpPr>
          <p:cNvPr id="3" name="Sous-titre 2">
            <a:extLst>
              <a:ext uri="{FF2B5EF4-FFF2-40B4-BE49-F238E27FC236}">
                <a16:creationId xmlns:a16="http://schemas.microsoft.com/office/drawing/2014/main" id="{D0817FF8-A066-B0B1-6CEA-907DD9DA62D0}"/>
              </a:ext>
            </a:extLst>
          </p:cNvPr>
          <p:cNvSpPr>
            <a:spLocks noGrp="1"/>
          </p:cNvSpPr>
          <p:nvPr>
            <p:ph type="subTitle" idx="1"/>
          </p:nvPr>
        </p:nvSpPr>
        <p:spPr>
          <a:xfrm>
            <a:off x="1524000" y="3602038"/>
            <a:ext cx="9144000" cy="919162"/>
          </a:xfrm>
        </p:spPr>
        <p:txBody>
          <a:bodyPr>
            <a:normAutofit/>
          </a:bodyPr>
          <a:lstStyle/>
          <a:p>
            <a:endParaRPr lang="fr-FR" dirty="0"/>
          </a:p>
          <a:p>
            <a:endParaRPr lang="fr-FR" dirty="0"/>
          </a:p>
        </p:txBody>
      </p:sp>
      <p:sp>
        <p:nvSpPr>
          <p:cNvPr id="4" name="ZoneTexte 3">
            <a:extLst>
              <a:ext uri="{FF2B5EF4-FFF2-40B4-BE49-F238E27FC236}">
                <a16:creationId xmlns:a16="http://schemas.microsoft.com/office/drawing/2014/main" id="{D0B589F6-4619-8D12-54AC-9625E6725FC2}"/>
              </a:ext>
            </a:extLst>
          </p:cNvPr>
          <p:cNvSpPr txBox="1"/>
          <p:nvPr/>
        </p:nvSpPr>
        <p:spPr>
          <a:xfrm>
            <a:off x="2679700" y="4845254"/>
            <a:ext cx="7886700" cy="1754326"/>
          </a:xfrm>
          <a:prstGeom prst="rect">
            <a:avLst/>
          </a:prstGeom>
          <a:noFill/>
        </p:spPr>
        <p:txBody>
          <a:bodyPr wrap="square" numCol="2" rtlCol="0">
            <a:spAutoFit/>
          </a:bodyPr>
          <a:lstStyle/>
          <a:p>
            <a:r>
              <a:rPr lang="fr-CH" dirty="0"/>
              <a:t>Catherine Tobola Couchepin</a:t>
            </a:r>
          </a:p>
          <a:p>
            <a:r>
              <a:rPr lang="fr-CH" dirty="0"/>
              <a:t>HEP Valais                                                 &amp;  </a:t>
            </a:r>
          </a:p>
          <a:p>
            <a:r>
              <a:rPr lang="fr-CH" dirty="0">
                <a:hlinkClick r:id="rId2"/>
              </a:rPr>
              <a:t>Catherine.tobola@hepvs.ch</a:t>
            </a:r>
            <a:r>
              <a:rPr lang="fr-CH" dirty="0"/>
              <a:t>  </a:t>
            </a:r>
          </a:p>
          <a:p>
            <a:endParaRPr lang="fr-CH" dirty="0"/>
          </a:p>
          <a:p>
            <a:endParaRPr lang="fr-CH" dirty="0"/>
          </a:p>
          <a:p>
            <a:endParaRPr lang="fr-CH" dirty="0"/>
          </a:p>
          <a:p>
            <a:r>
              <a:rPr lang="fr-CH" dirty="0"/>
              <a:t>    Mylène Ducrey</a:t>
            </a:r>
          </a:p>
          <a:p>
            <a:r>
              <a:rPr lang="fr-CH" dirty="0"/>
              <a:t>    HEP Vaud</a:t>
            </a:r>
          </a:p>
          <a:p>
            <a:r>
              <a:rPr lang="fr-CH" b="1" u="sng" dirty="0">
                <a:hlinkClick r:id="rId3"/>
              </a:rPr>
              <a:t>    </a:t>
            </a:r>
            <a:r>
              <a:rPr lang="fr-CH" dirty="0">
                <a:hlinkClick r:id="rId3"/>
              </a:rPr>
              <a:t>Mylène.ducrey@hepl.ch</a:t>
            </a:r>
            <a:r>
              <a:rPr lang="fr-CH" dirty="0"/>
              <a:t> </a:t>
            </a:r>
          </a:p>
          <a:p>
            <a:endParaRPr lang="fr-CH" dirty="0"/>
          </a:p>
          <a:p>
            <a:endParaRPr lang="fr-CH" dirty="0"/>
          </a:p>
        </p:txBody>
      </p:sp>
      <p:pic>
        <p:nvPicPr>
          <p:cNvPr id="6" name="Image 5">
            <a:extLst>
              <a:ext uri="{FF2B5EF4-FFF2-40B4-BE49-F238E27FC236}">
                <a16:creationId xmlns:a16="http://schemas.microsoft.com/office/drawing/2014/main" id="{30BE08BE-7BB0-22D1-815A-50DF6E09D51A}"/>
              </a:ext>
            </a:extLst>
          </p:cNvPr>
          <p:cNvPicPr>
            <a:picLocks noChangeAspect="1"/>
          </p:cNvPicPr>
          <p:nvPr/>
        </p:nvPicPr>
        <p:blipFill>
          <a:blip r:embed="rId4"/>
          <a:stretch>
            <a:fillRect/>
          </a:stretch>
        </p:blipFill>
        <p:spPr>
          <a:xfrm>
            <a:off x="0" y="0"/>
            <a:ext cx="6273800" cy="1449067"/>
          </a:xfrm>
          <a:prstGeom prst="rect">
            <a:avLst/>
          </a:prstGeom>
        </p:spPr>
      </p:pic>
      <p:sp>
        <p:nvSpPr>
          <p:cNvPr id="7" name="ZoneTexte 6">
            <a:extLst>
              <a:ext uri="{FF2B5EF4-FFF2-40B4-BE49-F238E27FC236}">
                <a16:creationId xmlns:a16="http://schemas.microsoft.com/office/drawing/2014/main" id="{8A891FDE-0C44-0D62-DF22-0682C1A6DD4E}"/>
              </a:ext>
            </a:extLst>
          </p:cNvPr>
          <p:cNvSpPr txBox="1"/>
          <p:nvPr/>
        </p:nvSpPr>
        <p:spPr>
          <a:xfrm>
            <a:off x="6359611" y="69858"/>
            <a:ext cx="5832389" cy="2246769"/>
          </a:xfrm>
          <a:prstGeom prst="rect">
            <a:avLst/>
          </a:prstGeom>
          <a:noFill/>
        </p:spPr>
        <p:txBody>
          <a:bodyPr wrap="square" rtlCol="0">
            <a:spAutoFit/>
          </a:bodyPr>
          <a:lstStyle/>
          <a:p>
            <a:r>
              <a:rPr lang="fr-FR" sz="2400" dirty="0"/>
              <a:t>Symposium</a:t>
            </a:r>
            <a:r>
              <a:rPr lang="fr-FR" dirty="0"/>
              <a:t> </a:t>
            </a:r>
            <a:r>
              <a:rPr lang="fr-FR" sz="2000" dirty="0"/>
              <a:t> </a:t>
            </a:r>
            <a:r>
              <a:rPr lang="fr-CH" sz="2000" b="1" dirty="0"/>
              <a:t>ADMEE   2025</a:t>
            </a:r>
          </a:p>
          <a:p>
            <a:endParaRPr lang="fr-FR" sz="1200" dirty="0"/>
          </a:p>
          <a:p>
            <a:r>
              <a:rPr lang="fr-CH" sz="2000" i="1" dirty="0"/>
              <a:t>Quelles approches innovantes pour mettre (enfin) </a:t>
            </a:r>
          </a:p>
          <a:p>
            <a:r>
              <a:rPr lang="fr-CH" sz="2000" i="1" dirty="0"/>
              <a:t>en synergie évaluation et didactiques ? </a:t>
            </a:r>
          </a:p>
          <a:p>
            <a:r>
              <a:rPr lang="fr-CH" dirty="0"/>
              <a:t>Pasquini, R. &amp; Lepareur, C.</a:t>
            </a:r>
            <a:endParaRPr lang="fr-FR" dirty="0"/>
          </a:p>
          <a:p>
            <a:endParaRPr lang="fr-CH" sz="4400" b="1" dirty="0"/>
          </a:p>
        </p:txBody>
      </p:sp>
      <p:pic>
        <p:nvPicPr>
          <p:cNvPr id="8" name="Picture 2" descr="Logo_PHVS_2farbig.eps">
            <a:extLst>
              <a:ext uri="{FF2B5EF4-FFF2-40B4-BE49-F238E27FC236}">
                <a16:creationId xmlns:a16="http://schemas.microsoft.com/office/drawing/2014/main" id="{C52D7F29-B52D-93BA-49CC-0B935A050F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63321" y="6071491"/>
            <a:ext cx="2867025"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4BAB4D04-27C4-804C-95E9-D3C2FC8AEC2E}"/>
              </a:ext>
            </a:extLst>
          </p:cNvPr>
          <p:cNvPicPr>
            <a:picLocks noChangeAspect="1"/>
          </p:cNvPicPr>
          <p:nvPr/>
        </p:nvPicPr>
        <p:blipFill>
          <a:blip r:embed="rId6"/>
          <a:stretch>
            <a:fillRect/>
          </a:stretch>
        </p:blipFill>
        <p:spPr>
          <a:xfrm>
            <a:off x="6929437" y="6148529"/>
            <a:ext cx="1795463" cy="608762"/>
          </a:xfrm>
          <a:prstGeom prst="rect">
            <a:avLst/>
          </a:prstGeom>
        </p:spPr>
      </p:pic>
    </p:spTree>
    <p:extLst>
      <p:ext uri="{BB962C8B-B14F-4D97-AF65-F5344CB8AC3E}">
        <p14:creationId xmlns:p14="http://schemas.microsoft.com/office/powerpoint/2010/main" val="670402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67DA96-CD57-0124-1285-49B604EF94A4}"/>
              </a:ext>
            </a:extLst>
          </p:cNvPr>
          <p:cNvSpPr>
            <a:spLocks noGrp="1"/>
          </p:cNvSpPr>
          <p:nvPr>
            <p:ph type="title"/>
          </p:nvPr>
        </p:nvSpPr>
        <p:spPr/>
        <p:txBody>
          <a:bodyPr/>
          <a:lstStyle/>
          <a:p>
            <a:r>
              <a:rPr lang="fr-FR" b="1" dirty="0">
                <a:solidFill>
                  <a:schemeClr val="accent6">
                    <a:lumMod val="75000"/>
                  </a:schemeClr>
                </a:solidFill>
              </a:rPr>
              <a:t>Contexte</a:t>
            </a:r>
          </a:p>
        </p:txBody>
      </p:sp>
      <p:sp>
        <p:nvSpPr>
          <p:cNvPr id="3" name="Espace réservé du contenu 2">
            <a:extLst>
              <a:ext uri="{FF2B5EF4-FFF2-40B4-BE49-F238E27FC236}">
                <a16:creationId xmlns:a16="http://schemas.microsoft.com/office/drawing/2014/main" id="{3AB25A54-CC9F-E05E-AFBF-FC1A30F74DB5}"/>
              </a:ext>
            </a:extLst>
          </p:cNvPr>
          <p:cNvSpPr>
            <a:spLocks noGrp="1"/>
          </p:cNvSpPr>
          <p:nvPr>
            <p:ph idx="1"/>
          </p:nvPr>
        </p:nvSpPr>
        <p:spPr/>
        <p:txBody>
          <a:bodyPr/>
          <a:lstStyle/>
          <a:p>
            <a:pPr marL="0" indent="0">
              <a:buNone/>
            </a:pPr>
            <a:r>
              <a:rPr lang="fr-FR" dirty="0"/>
              <a:t>Réforme perpétuelle, vise de meilleurs apprentissages pour tous, fait </a:t>
            </a:r>
            <a:r>
              <a:rPr lang="fr-FR" dirty="0">
                <a:sym typeface="Wingdings" pitchFamily="2" charset="2"/>
              </a:rPr>
              <a:t>apparaître une combinaison de  nouvelles prescriptions du travail enseignant : </a:t>
            </a:r>
          </a:p>
          <a:p>
            <a:pPr lvl="1"/>
            <a:r>
              <a:rPr lang="fr-FR" dirty="0">
                <a:sym typeface="Wingdings" pitchFamily="2" charset="2"/>
              </a:rPr>
              <a:t>Promotion d’une nouvelle conception de l’évaluation – constructive (Hadji, Pasquini), positive (Mottier Lopez &amp; Girardet) </a:t>
            </a:r>
          </a:p>
          <a:p>
            <a:pPr lvl="1"/>
            <a:r>
              <a:rPr lang="fr-FR" dirty="0">
                <a:sym typeface="Wingdings" pitchFamily="2" charset="2"/>
              </a:rPr>
              <a:t>Edition de nouveaux moyens d’enseignements pour la Romandie </a:t>
            </a:r>
          </a:p>
          <a:p>
            <a:pPr lvl="1"/>
            <a:r>
              <a:rPr lang="fr-FR" dirty="0">
                <a:sym typeface="Wingdings" pitchFamily="2" charset="2"/>
              </a:rPr>
              <a:t>Perspective de l’école inclusive </a:t>
            </a:r>
            <a:endParaRPr lang="fr-FR" dirty="0"/>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2587515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718703-7C6C-E0B6-33C8-9B8A129AEC3B}"/>
              </a:ext>
            </a:extLst>
          </p:cNvPr>
          <p:cNvSpPr>
            <a:spLocks noGrp="1"/>
          </p:cNvSpPr>
          <p:nvPr>
            <p:ph type="title"/>
          </p:nvPr>
        </p:nvSpPr>
        <p:spPr>
          <a:xfrm>
            <a:off x="838200" y="365125"/>
            <a:ext cx="10515600" cy="1325563"/>
          </a:xfrm>
        </p:spPr>
        <p:txBody>
          <a:bodyPr/>
          <a:lstStyle/>
          <a:p>
            <a:r>
              <a:rPr lang="fr-FR" b="1" dirty="0">
                <a:solidFill>
                  <a:schemeClr val="accent6">
                    <a:lumMod val="75000"/>
                  </a:schemeClr>
                </a:solidFill>
              </a:rPr>
              <a:t>Opportunité de recherche</a:t>
            </a:r>
          </a:p>
        </p:txBody>
      </p:sp>
      <p:sp>
        <p:nvSpPr>
          <p:cNvPr id="3" name="Espace réservé du contenu 2">
            <a:extLst>
              <a:ext uri="{FF2B5EF4-FFF2-40B4-BE49-F238E27FC236}">
                <a16:creationId xmlns:a16="http://schemas.microsoft.com/office/drawing/2014/main" id="{1FD40D70-E6EF-7F1D-4182-E352A772AC87}"/>
              </a:ext>
            </a:extLst>
          </p:cNvPr>
          <p:cNvSpPr>
            <a:spLocks noGrp="1"/>
          </p:cNvSpPr>
          <p:nvPr>
            <p:ph idx="1"/>
          </p:nvPr>
        </p:nvSpPr>
        <p:spPr>
          <a:xfrm>
            <a:off x="838200" y="2146467"/>
            <a:ext cx="10515600" cy="4956008"/>
          </a:xfrm>
        </p:spPr>
        <p:txBody>
          <a:bodyPr>
            <a:normAutofit/>
          </a:bodyPr>
          <a:lstStyle/>
          <a:p>
            <a:r>
              <a:rPr lang="fr-FR" dirty="0"/>
              <a:t>Combiner les nouvelles exigences : </a:t>
            </a:r>
          </a:p>
          <a:p>
            <a:pPr lvl="1"/>
            <a:r>
              <a:rPr lang="fr-FR" b="1" dirty="0"/>
              <a:t>démarches d’évaluation</a:t>
            </a:r>
            <a:r>
              <a:rPr lang="fr-FR" dirty="0"/>
              <a:t> dans la perspective de </a:t>
            </a:r>
            <a:r>
              <a:rPr lang="fr-FR" b="1" dirty="0"/>
              <a:t>l’école inclusive </a:t>
            </a:r>
            <a:endParaRPr lang="fr-FR" dirty="0"/>
          </a:p>
          <a:p>
            <a:r>
              <a:rPr lang="fr-FR" dirty="0"/>
              <a:t>Arrivée d’un nouveau moyen d’Enseignement sans proposition pour l’évaluation</a:t>
            </a:r>
          </a:p>
          <a:p>
            <a:r>
              <a:rPr lang="fr-FR" dirty="0"/>
              <a:t>Demande de propositions d’évaluation de la part du terrain</a:t>
            </a:r>
          </a:p>
          <a:p>
            <a:r>
              <a:rPr lang="fr-FR" dirty="0"/>
              <a:t>Associer des spécialistes de l’évaluation ET de la didactique du français, AVEC des </a:t>
            </a:r>
            <a:r>
              <a:rPr lang="fr-FR" dirty="0" err="1"/>
              <a:t>professionnel·les</a:t>
            </a:r>
            <a:r>
              <a:rPr lang="fr-FR" dirty="0"/>
              <a:t> de l’enseignement. </a:t>
            </a:r>
          </a:p>
          <a:p>
            <a:pPr marL="0" indent="0">
              <a:buNone/>
            </a:pPr>
            <a:endParaRPr lang="fr-FR" dirty="0"/>
          </a:p>
        </p:txBody>
      </p:sp>
    </p:spTree>
    <p:extLst>
      <p:ext uri="{BB962C8B-B14F-4D97-AF65-F5344CB8AC3E}">
        <p14:creationId xmlns:p14="http://schemas.microsoft.com/office/powerpoint/2010/main" val="3232034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A6176-7E4D-5723-F3AC-D2F299D4CA1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D9D7A2F-EA88-13E3-27FC-D4D5E0723DDA}"/>
              </a:ext>
            </a:extLst>
          </p:cNvPr>
          <p:cNvSpPr>
            <a:spLocks noGrp="1"/>
          </p:cNvSpPr>
          <p:nvPr>
            <p:ph type="title"/>
          </p:nvPr>
        </p:nvSpPr>
        <p:spPr>
          <a:xfrm>
            <a:off x="622300" y="114301"/>
            <a:ext cx="10515600" cy="1325563"/>
          </a:xfrm>
        </p:spPr>
        <p:txBody>
          <a:bodyPr/>
          <a:lstStyle/>
          <a:p>
            <a:r>
              <a:rPr lang="fr-FR" b="1" dirty="0">
                <a:solidFill>
                  <a:schemeClr val="accent6">
                    <a:lumMod val="75000"/>
                  </a:schemeClr>
                </a:solidFill>
              </a:rPr>
              <a:t>Ancrage théorique : évaluation </a:t>
            </a:r>
          </a:p>
        </p:txBody>
      </p:sp>
      <p:sp>
        <p:nvSpPr>
          <p:cNvPr id="3" name="Espace réservé du contenu 2">
            <a:extLst>
              <a:ext uri="{FF2B5EF4-FFF2-40B4-BE49-F238E27FC236}">
                <a16:creationId xmlns:a16="http://schemas.microsoft.com/office/drawing/2014/main" id="{76504EC7-B90C-2E45-B280-E49978A3AEBC}"/>
              </a:ext>
            </a:extLst>
          </p:cNvPr>
          <p:cNvSpPr>
            <a:spLocks noGrp="1"/>
          </p:cNvSpPr>
          <p:nvPr>
            <p:ph idx="1"/>
          </p:nvPr>
        </p:nvSpPr>
        <p:spPr>
          <a:xfrm>
            <a:off x="723900" y="1368428"/>
            <a:ext cx="11218718" cy="5206833"/>
          </a:xfrm>
        </p:spPr>
        <p:txBody>
          <a:bodyPr>
            <a:normAutofit fontScale="92500" lnSpcReduction="10000"/>
          </a:bodyPr>
          <a:lstStyle/>
          <a:p>
            <a:pPr marL="0" indent="0">
              <a:buNone/>
            </a:pPr>
            <a:r>
              <a:rPr lang="fr-FR" dirty="0"/>
              <a:t>Une évaluation constructive (Hadji, 2016; Pasquini, 2021; </a:t>
            </a:r>
            <a:r>
              <a:rPr lang="fr-FR" dirty="0" err="1"/>
              <a:t>Brookhart</a:t>
            </a:r>
            <a:r>
              <a:rPr lang="fr-FR" dirty="0"/>
              <a:t>, 2021)</a:t>
            </a:r>
          </a:p>
          <a:p>
            <a:pPr lvl="1">
              <a:buFontTx/>
              <a:buChar char="-"/>
            </a:pPr>
            <a:r>
              <a:rPr lang="fr-FR" dirty="0"/>
              <a:t>Repose sur les principes de l’</a:t>
            </a:r>
            <a:r>
              <a:rPr lang="fr-FR" dirty="0" err="1"/>
              <a:t>AfL</a:t>
            </a:r>
            <a:r>
              <a:rPr lang="fr-FR" dirty="0"/>
              <a:t> (ARG, 2002)</a:t>
            </a:r>
          </a:p>
          <a:p>
            <a:pPr lvl="1">
              <a:buFontTx/>
              <a:buChar char="-"/>
            </a:pPr>
            <a:r>
              <a:rPr lang="fr-FR" dirty="0"/>
              <a:t>Est axée sur les apprentissages (</a:t>
            </a:r>
            <a:r>
              <a:rPr lang="fr-FR" dirty="0" err="1"/>
              <a:t>Carless</a:t>
            </a:r>
            <a:r>
              <a:rPr lang="fr-FR" dirty="0"/>
              <a:t>, 2007; Zeng et al. 2018)</a:t>
            </a:r>
          </a:p>
          <a:p>
            <a:pPr lvl="1">
              <a:buFontTx/>
              <a:buChar char="-"/>
            </a:pPr>
            <a:r>
              <a:rPr lang="fr-FR" dirty="0"/>
              <a:t>Articule les fonctions formative et sommative (</a:t>
            </a:r>
            <a:r>
              <a:rPr lang="fr-FR" dirty="0" err="1"/>
              <a:t>Harlen</a:t>
            </a:r>
            <a:r>
              <a:rPr lang="fr-FR" dirty="0"/>
              <a:t> &amp; James, 1997; </a:t>
            </a:r>
            <a:r>
              <a:rPr lang="fr-FR" dirty="0" err="1"/>
              <a:t>Harlen</a:t>
            </a:r>
            <a:r>
              <a:rPr lang="fr-FR" dirty="0"/>
              <a:t>, 2005)</a:t>
            </a:r>
          </a:p>
          <a:p>
            <a:pPr lvl="1">
              <a:buFontTx/>
              <a:buChar char="-"/>
            </a:pPr>
            <a:r>
              <a:rPr lang="fr-FR" dirty="0"/>
              <a:t>Conçoit l’évaluation formative comme un étayage et implique les élèves dans les processus évaluatifs (Allal &amp; Mottiez Lopez, 2005; </a:t>
            </a:r>
            <a:r>
              <a:rPr lang="fr-FR" dirty="0" err="1"/>
              <a:t>Laveault</a:t>
            </a:r>
            <a:r>
              <a:rPr lang="fr-FR" dirty="0"/>
              <a:t>, 2012, Tobola Couchepin, 2027)</a:t>
            </a:r>
          </a:p>
          <a:p>
            <a:pPr marL="0" indent="0">
              <a:buNone/>
            </a:pPr>
            <a:r>
              <a:rPr lang="fr-FR" dirty="0"/>
              <a:t>Des compétences professionnelles à développer</a:t>
            </a:r>
          </a:p>
          <a:p>
            <a:pPr lvl="1">
              <a:buFontTx/>
              <a:buChar char="-"/>
            </a:pPr>
            <a:r>
              <a:rPr lang="fr-FR" dirty="0"/>
              <a:t>Evaluer les apprentissages: un geste professionnel qui subsume tous les autres (Jorro, 2013) </a:t>
            </a:r>
          </a:p>
          <a:p>
            <a:pPr lvl="1">
              <a:buFontTx/>
              <a:buChar char="-"/>
            </a:pPr>
            <a:r>
              <a:rPr lang="fr-FR" dirty="0"/>
              <a:t>L’évaluation, pierre angulaire de la professionnalisation (Laurier, 2021)</a:t>
            </a:r>
          </a:p>
          <a:p>
            <a:pPr lvl="1">
              <a:buFontTx/>
              <a:buChar char="-"/>
            </a:pPr>
            <a:r>
              <a:rPr lang="fr-FR" dirty="0"/>
              <a:t>Une littératie à développer (Xu &amp; Brown, 2016; Pasquini &amp; Morales </a:t>
            </a:r>
            <a:r>
              <a:rPr lang="fr-FR" dirty="0" err="1"/>
              <a:t>Villabona</a:t>
            </a:r>
            <a:r>
              <a:rPr lang="fr-FR" dirty="0"/>
              <a:t>, 2024)</a:t>
            </a:r>
          </a:p>
          <a:p>
            <a:pPr lvl="1">
              <a:buFontTx/>
              <a:buChar char="-"/>
            </a:pPr>
            <a:r>
              <a:rPr lang="fr-FR" dirty="0"/>
              <a:t>Difficultés à évaluer reconnues par les enseignants (Fontaine et al., 2012; De Luca &amp; </a:t>
            </a:r>
            <a:r>
              <a:rPr lang="fr-FR" dirty="0" err="1"/>
              <a:t>Bellara</a:t>
            </a:r>
            <a:r>
              <a:rPr lang="fr-FR" dirty="0"/>
              <a:t>, 2013; Edwards, 2020) qui s’accroit encore avec la perspective inclusive (Jury 2023; Pasquini &amp; </a:t>
            </a:r>
            <a:r>
              <a:rPr lang="fr-FR" dirty="0" err="1"/>
              <a:t>Brina</a:t>
            </a:r>
            <a:r>
              <a:rPr lang="fr-FR" dirty="0"/>
              <a:t>, à paraître)</a:t>
            </a:r>
          </a:p>
          <a:p>
            <a:pPr lvl="1">
              <a:buFontTx/>
              <a:buChar char="-"/>
            </a:pPr>
            <a:r>
              <a:rPr lang="fr-FR" dirty="0"/>
              <a:t>Planifier l’évaluation (Wiggins et </a:t>
            </a:r>
            <a:r>
              <a:rPr lang="fr-FR" dirty="0" err="1"/>
              <a:t>McTighe</a:t>
            </a:r>
            <a:r>
              <a:rPr lang="fr-FR" dirty="0"/>
              <a:t>, 2005; Yerly &amp; Monney, 2022)</a:t>
            </a:r>
          </a:p>
        </p:txBody>
      </p:sp>
    </p:spTree>
    <p:extLst>
      <p:ext uri="{BB962C8B-B14F-4D97-AF65-F5344CB8AC3E}">
        <p14:creationId xmlns:p14="http://schemas.microsoft.com/office/powerpoint/2010/main" val="4046524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68176-424E-9C7A-71D2-1A272F34540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1625B5A-D08E-DBFC-527E-2B890B02A2CE}"/>
              </a:ext>
            </a:extLst>
          </p:cNvPr>
          <p:cNvSpPr>
            <a:spLocks noGrp="1"/>
          </p:cNvSpPr>
          <p:nvPr>
            <p:ph type="title"/>
          </p:nvPr>
        </p:nvSpPr>
        <p:spPr/>
        <p:txBody>
          <a:bodyPr/>
          <a:lstStyle/>
          <a:p>
            <a:r>
              <a:rPr lang="fr-FR" b="1" dirty="0">
                <a:solidFill>
                  <a:schemeClr val="accent6">
                    <a:lumMod val="75000"/>
                  </a:schemeClr>
                </a:solidFill>
              </a:rPr>
              <a:t>Ancrage théorique : didactique de la langue d’enseignement</a:t>
            </a:r>
          </a:p>
        </p:txBody>
      </p:sp>
      <p:sp>
        <p:nvSpPr>
          <p:cNvPr id="3" name="Espace réservé du contenu 2">
            <a:extLst>
              <a:ext uri="{FF2B5EF4-FFF2-40B4-BE49-F238E27FC236}">
                <a16:creationId xmlns:a16="http://schemas.microsoft.com/office/drawing/2014/main" id="{4F648BAF-9A6E-CE9A-EB72-562456469E7E}"/>
              </a:ext>
            </a:extLst>
          </p:cNvPr>
          <p:cNvSpPr>
            <a:spLocks noGrp="1"/>
          </p:cNvSpPr>
          <p:nvPr>
            <p:ph idx="1"/>
          </p:nvPr>
        </p:nvSpPr>
        <p:spPr>
          <a:xfrm>
            <a:off x="937054" y="1908469"/>
            <a:ext cx="10515600" cy="4959700"/>
          </a:xfrm>
        </p:spPr>
        <p:txBody>
          <a:bodyPr>
            <a:normAutofit lnSpcReduction="10000"/>
          </a:bodyPr>
          <a:lstStyle/>
          <a:p>
            <a:pPr marL="0" indent="0">
              <a:buNone/>
            </a:pPr>
            <a:r>
              <a:rPr lang="fr-FR" sz="3000" dirty="0"/>
              <a:t>Les genres de textes </a:t>
            </a:r>
            <a:r>
              <a:rPr lang="fr-FR" dirty="0"/>
              <a:t>:</a:t>
            </a:r>
          </a:p>
          <a:p>
            <a:pPr marL="803275" indent="-260350">
              <a:buNone/>
            </a:pPr>
            <a:r>
              <a:rPr lang="fr-FR" dirty="0"/>
              <a:t>- </a:t>
            </a:r>
            <a:r>
              <a:rPr lang="fr-FR" sz="2600" dirty="0"/>
              <a:t>Travail par genres de textes (Bronckart, 1997; </a:t>
            </a:r>
            <a:r>
              <a:rPr lang="fr-FR" sz="2600" dirty="0" err="1"/>
              <a:t>Dolz</a:t>
            </a:r>
            <a:r>
              <a:rPr lang="fr-FR" sz="2600" dirty="0"/>
              <a:t> et al., 2001)</a:t>
            </a:r>
          </a:p>
          <a:p>
            <a:pPr marL="803275" indent="-260350">
              <a:lnSpc>
                <a:spcPct val="110000"/>
              </a:lnSpc>
              <a:buFontTx/>
              <a:buChar char="-"/>
            </a:pPr>
            <a:r>
              <a:rPr lang="fr-FR" sz="2600" dirty="0"/>
              <a:t>Perspective communicationnelle : genre comme outil (</a:t>
            </a:r>
            <a:r>
              <a:rPr lang="fr-FR" sz="2600" dirty="0" err="1"/>
              <a:t>Dolz</a:t>
            </a:r>
            <a:r>
              <a:rPr lang="fr-FR" sz="2600" dirty="0"/>
              <a:t> &amp; Gagnon, 2008) et comme objet (Chartrand, 2009, Schneuwly et Sales Cordeiro, 2016)</a:t>
            </a:r>
          </a:p>
          <a:p>
            <a:pPr marL="0" indent="0">
              <a:buNone/>
            </a:pPr>
            <a:r>
              <a:rPr lang="fr-FR" sz="3000" dirty="0"/>
              <a:t>L’évaluation des productions :</a:t>
            </a:r>
          </a:p>
          <a:p>
            <a:pPr marL="803275" indent="-260350">
              <a:buFontTx/>
              <a:buChar char="-"/>
            </a:pPr>
            <a:r>
              <a:rPr lang="fr-FR" sz="2600" dirty="0"/>
              <a:t>Production de l’oral (réputé difficile) (Colognesi &amp; Gagnon, 2022)</a:t>
            </a:r>
          </a:p>
          <a:p>
            <a:pPr marL="803275" indent="-260350">
              <a:buFontTx/>
              <a:buChar char="-"/>
            </a:pPr>
            <a:r>
              <a:rPr lang="fr-FR" sz="2600" dirty="0"/>
              <a:t>Double articulation :</a:t>
            </a:r>
          </a:p>
          <a:p>
            <a:pPr marL="1260475" lvl="2" indent="-260350">
              <a:buFontTx/>
              <a:buChar char="-"/>
            </a:pPr>
            <a:r>
              <a:rPr lang="fr-FR" dirty="0"/>
              <a:t>compréhension &amp; production</a:t>
            </a:r>
          </a:p>
          <a:p>
            <a:pPr marL="1260475" lvl="2" indent="-260350">
              <a:buFontTx/>
              <a:buChar char="-"/>
            </a:pPr>
            <a:r>
              <a:rPr lang="fr-FR" dirty="0"/>
              <a:t>communication &amp; fonctionnement de la langue (Bulea Bronckart et al.)</a:t>
            </a:r>
          </a:p>
          <a:p>
            <a:pPr marL="803275" indent="-260350">
              <a:buFontTx/>
              <a:buChar char="-"/>
            </a:pPr>
            <a:r>
              <a:rPr lang="fr-FR" sz="2600" dirty="0"/>
              <a:t>Progressivité des apprentissages (enseignement spiralaire)</a:t>
            </a:r>
          </a:p>
          <a:p>
            <a:pPr>
              <a:buFontTx/>
              <a:buChar char="-"/>
            </a:pPr>
            <a:endParaRPr lang="fr-FR" dirty="0"/>
          </a:p>
        </p:txBody>
      </p:sp>
    </p:spTree>
    <p:extLst>
      <p:ext uri="{BB962C8B-B14F-4D97-AF65-F5344CB8AC3E}">
        <p14:creationId xmlns:p14="http://schemas.microsoft.com/office/powerpoint/2010/main" val="130785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9D1DC-B521-D226-5FE9-EB377C0C66D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6D13FBE-04E7-EB03-67E2-EFBE3A8AF653}"/>
              </a:ext>
            </a:extLst>
          </p:cNvPr>
          <p:cNvSpPr>
            <a:spLocks noGrp="1"/>
          </p:cNvSpPr>
          <p:nvPr>
            <p:ph type="title"/>
          </p:nvPr>
        </p:nvSpPr>
        <p:spPr/>
        <p:txBody>
          <a:bodyPr/>
          <a:lstStyle/>
          <a:p>
            <a:r>
              <a:rPr lang="fr-FR" dirty="0">
                <a:solidFill>
                  <a:schemeClr val="accent6">
                    <a:lumMod val="75000"/>
                  </a:schemeClr>
                </a:solidFill>
                <a:sym typeface="Wingdings" pitchFamily="2" charset="2"/>
              </a:rPr>
              <a:t>Perspective innovante</a:t>
            </a:r>
            <a:endParaRPr lang="fr-FR" dirty="0">
              <a:solidFill>
                <a:schemeClr val="accent6">
                  <a:lumMod val="75000"/>
                </a:schemeClr>
              </a:solidFill>
            </a:endParaRPr>
          </a:p>
        </p:txBody>
      </p:sp>
      <p:sp>
        <p:nvSpPr>
          <p:cNvPr id="3" name="Espace réservé du contenu 2">
            <a:extLst>
              <a:ext uri="{FF2B5EF4-FFF2-40B4-BE49-F238E27FC236}">
                <a16:creationId xmlns:a16="http://schemas.microsoft.com/office/drawing/2014/main" id="{F5234F74-717A-3342-7F56-7210E0DC888D}"/>
              </a:ext>
            </a:extLst>
          </p:cNvPr>
          <p:cNvSpPr>
            <a:spLocks noGrp="1"/>
          </p:cNvSpPr>
          <p:nvPr>
            <p:ph idx="1"/>
          </p:nvPr>
        </p:nvSpPr>
        <p:spPr>
          <a:xfrm>
            <a:off x="838200" y="1841667"/>
            <a:ext cx="10515600" cy="4351338"/>
          </a:xfrm>
        </p:spPr>
        <p:txBody>
          <a:bodyPr>
            <a:normAutofit/>
          </a:bodyPr>
          <a:lstStyle/>
          <a:p>
            <a:pPr>
              <a:buFontTx/>
              <a:buChar char="-"/>
            </a:pPr>
            <a:r>
              <a:rPr lang="fr-FR" dirty="0"/>
              <a:t>Développer simultanément des compétences en </a:t>
            </a:r>
            <a:r>
              <a:rPr lang="fr-FR" b="1" dirty="0"/>
              <a:t>évaluation</a:t>
            </a:r>
            <a:r>
              <a:rPr lang="fr-FR" dirty="0"/>
              <a:t> et en </a:t>
            </a:r>
            <a:r>
              <a:rPr lang="fr-FR" b="1" dirty="0"/>
              <a:t>didactique</a:t>
            </a:r>
          </a:p>
          <a:p>
            <a:pPr>
              <a:buFontTx/>
              <a:buChar char="-"/>
            </a:pPr>
            <a:r>
              <a:rPr lang="fr-FR" dirty="0"/>
              <a:t>Développer des outils d’évaluation en partenariat avec des </a:t>
            </a:r>
            <a:r>
              <a:rPr lang="fr-FR" dirty="0" err="1"/>
              <a:t>professionnel·les</a:t>
            </a:r>
            <a:r>
              <a:rPr lang="fr-FR" dirty="0"/>
              <a:t> de l’enseignement (</a:t>
            </a:r>
            <a:r>
              <a:rPr lang="fr-FR" dirty="0" err="1"/>
              <a:t>Goigoux</a:t>
            </a:r>
            <a:r>
              <a:rPr lang="fr-FR" dirty="0"/>
              <a:t>, 2017)</a:t>
            </a:r>
          </a:p>
          <a:p>
            <a:pPr>
              <a:buFontTx/>
              <a:buChar char="-"/>
            </a:pPr>
            <a:r>
              <a:rPr lang="fr-FR" dirty="0"/>
              <a:t>Concevoir des ingénieries évaluatives (Grapin et al. 2022): </a:t>
            </a:r>
          </a:p>
          <a:p>
            <a:pPr lvl="1">
              <a:buFontTx/>
              <a:buChar char="-"/>
            </a:pPr>
            <a:r>
              <a:rPr lang="fr-FR" dirty="0"/>
              <a:t>Outiller les enseignants dans leur activité évaluative</a:t>
            </a:r>
          </a:p>
          <a:p>
            <a:pPr lvl="1">
              <a:buFontTx/>
              <a:buChar char="-"/>
            </a:pPr>
            <a:r>
              <a:rPr lang="fr-FR" dirty="0"/>
              <a:t>Étudier la validité des outils et des dispositifs d’évaluation</a:t>
            </a:r>
          </a:p>
          <a:p>
            <a:pPr lvl="1">
              <a:buFontTx/>
              <a:buChar char="-"/>
            </a:pPr>
            <a:r>
              <a:rPr lang="fr-FR" dirty="0"/>
              <a:t>Concevoir des outils communicables et utilisables par des personnes ne les ayant pas conçus. </a:t>
            </a:r>
          </a:p>
          <a:p>
            <a:pPr>
              <a:buFontTx/>
              <a:buChar char="-"/>
            </a:pPr>
            <a:endParaRPr lang="fr-FR" dirty="0"/>
          </a:p>
        </p:txBody>
      </p:sp>
    </p:spTree>
    <p:extLst>
      <p:ext uri="{BB962C8B-B14F-4D97-AF65-F5344CB8AC3E}">
        <p14:creationId xmlns:p14="http://schemas.microsoft.com/office/powerpoint/2010/main" val="3687492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8EB417-233D-520E-467A-4BA78E1CADDB}"/>
              </a:ext>
            </a:extLst>
          </p:cNvPr>
          <p:cNvSpPr>
            <a:spLocks noGrp="1"/>
          </p:cNvSpPr>
          <p:nvPr>
            <p:ph type="title"/>
          </p:nvPr>
        </p:nvSpPr>
        <p:spPr/>
        <p:txBody>
          <a:bodyPr/>
          <a:lstStyle/>
          <a:p>
            <a:r>
              <a:rPr lang="fr-FR" b="1" dirty="0">
                <a:solidFill>
                  <a:schemeClr val="accent6">
                    <a:lumMod val="75000"/>
                  </a:schemeClr>
                </a:solidFill>
              </a:rPr>
              <a:t>Objectifs de recherche </a:t>
            </a:r>
          </a:p>
        </p:txBody>
      </p:sp>
      <p:sp>
        <p:nvSpPr>
          <p:cNvPr id="3" name="Espace réservé du contenu 2">
            <a:extLst>
              <a:ext uri="{FF2B5EF4-FFF2-40B4-BE49-F238E27FC236}">
                <a16:creationId xmlns:a16="http://schemas.microsoft.com/office/drawing/2014/main" id="{293DFDD3-4F4F-5F94-F647-DB520D8AEAC8}"/>
              </a:ext>
            </a:extLst>
          </p:cNvPr>
          <p:cNvSpPr>
            <a:spLocks noGrp="1"/>
          </p:cNvSpPr>
          <p:nvPr>
            <p:ph idx="1"/>
          </p:nvPr>
        </p:nvSpPr>
        <p:spPr>
          <a:xfrm>
            <a:off x="949036" y="1690688"/>
            <a:ext cx="10125364" cy="4667250"/>
          </a:xfrm>
        </p:spPr>
        <p:txBody>
          <a:bodyPr>
            <a:normAutofit/>
          </a:bodyPr>
          <a:lstStyle/>
          <a:p>
            <a:pPr marL="0" indent="0">
              <a:buNone/>
            </a:pPr>
            <a:r>
              <a:rPr lang="fr-CH" sz="3600" dirty="0"/>
              <a:t>Identifier comment l’élaboration d’ingénieries didactiques contribue à :</a:t>
            </a:r>
          </a:p>
          <a:p>
            <a:pPr marL="0" indent="0">
              <a:buNone/>
            </a:pPr>
            <a:endParaRPr lang="fr-CH" sz="3600" dirty="0"/>
          </a:p>
          <a:p>
            <a:pPr marL="263525" indent="-263525">
              <a:buNone/>
            </a:pPr>
            <a:r>
              <a:rPr lang="fr-CH" sz="3600" dirty="0"/>
              <a:t>- la </a:t>
            </a:r>
            <a:r>
              <a:rPr lang="fr-CH" sz="3600" b="1" dirty="0"/>
              <a:t>progression des élèves </a:t>
            </a:r>
            <a:r>
              <a:rPr lang="fr-CH" sz="3600" dirty="0"/>
              <a:t>et leur </a:t>
            </a:r>
            <a:r>
              <a:rPr lang="fr-CH" sz="3600" b="1" dirty="0"/>
              <a:t>engagement dans les apprentissages</a:t>
            </a:r>
            <a:r>
              <a:rPr lang="fr-CH" sz="3600" dirty="0"/>
              <a:t>;</a:t>
            </a:r>
            <a:br>
              <a:rPr lang="fr-CH" sz="3600" dirty="0"/>
            </a:br>
            <a:endParaRPr lang="fr-CH" sz="3200" dirty="0"/>
          </a:p>
          <a:p>
            <a:pPr>
              <a:buFontTx/>
              <a:buChar char="-"/>
            </a:pPr>
            <a:r>
              <a:rPr lang="fr-CH" sz="3600" dirty="0"/>
              <a:t>la </a:t>
            </a:r>
            <a:r>
              <a:rPr lang="fr-CH" sz="3600" b="1" dirty="0"/>
              <a:t>professionnalisation des enseignants </a:t>
            </a:r>
            <a:r>
              <a:rPr lang="fr-CH" sz="3600" dirty="0"/>
              <a:t>par la </a:t>
            </a:r>
            <a:r>
              <a:rPr lang="fr-CH" sz="3600" b="1" dirty="0"/>
              <a:t>transformation des pratiques d'évaluation</a:t>
            </a:r>
            <a:r>
              <a:rPr lang="fr-CH" sz="3600" dirty="0"/>
              <a:t>.</a:t>
            </a:r>
          </a:p>
        </p:txBody>
      </p:sp>
    </p:spTree>
    <p:extLst>
      <p:ext uri="{BB962C8B-B14F-4D97-AF65-F5344CB8AC3E}">
        <p14:creationId xmlns:p14="http://schemas.microsoft.com/office/powerpoint/2010/main" val="1081051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3EDE96-839B-6AF5-EF2C-F1A8EF8DFA11}"/>
              </a:ext>
            </a:extLst>
          </p:cNvPr>
          <p:cNvSpPr>
            <a:spLocks noGrp="1"/>
          </p:cNvSpPr>
          <p:nvPr>
            <p:ph type="title"/>
          </p:nvPr>
        </p:nvSpPr>
        <p:spPr/>
        <p:txBody>
          <a:bodyPr/>
          <a:lstStyle/>
          <a:p>
            <a:r>
              <a:rPr lang="fr-FR" b="1" dirty="0">
                <a:solidFill>
                  <a:schemeClr val="accent6">
                    <a:lumMod val="75000"/>
                  </a:schemeClr>
                </a:solidFill>
              </a:rPr>
              <a:t>Méthode: phase exploratoire</a:t>
            </a:r>
          </a:p>
        </p:txBody>
      </p:sp>
      <p:graphicFrame>
        <p:nvGraphicFramePr>
          <p:cNvPr id="4" name="Tableau 3">
            <a:extLst>
              <a:ext uri="{FF2B5EF4-FFF2-40B4-BE49-F238E27FC236}">
                <a16:creationId xmlns:a16="http://schemas.microsoft.com/office/drawing/2014/main" id="{B93B518D-1D65-8377-1527-65DBED5EE644}"/>
              </a:ext>
            </a:extLst>
          </p:cNvPr>
          <p:cNvGraphicFramePr>
            <a:graphicFrameLocks noGrp="1"/>
          </p:cNvGraphicFramePr>
          <p:nvPr>
            <p:extLst>
              <p:ext uri="{D42A27DB-BD31-4B8C-83A1-F6EECF244321}">
                <p14:modId xmlns:p14="http://schemas.microsoft.com/office/powerpoint/2010/main" val="4038708190"/>
              </p:ext>
            </p:extLst>
          </p:nvPr>
        </p:nvGraphicFramePr>
        <p:xfrm>
          <a:off x="1046017" y="1886888"/>
          <a:ext cx="9802092" cy="4358628"/>
        </p:xfrm>
        <a:graphic>
          <a:graphicData uri="http://schemas.openxmlformats.org/drawingml/2006/table">
            <a:tbl>
              <a:tblPr firstRow="1" bandRow="1">
                <a:tableStyleId>{5C22544A-7EE6-4342-B048-85BDC9FD1C3A}</a:tableStyleId>
              </a:tblPr>
              <a:tblGrid>
                <a:gridCol w="4901046">
                  <a:extLst>
                    <a:ext uri="{9D8B030D-6E8A-4147-A177-3AD203B41FA5}">
                      <a16:colId xmlns:a16="http://schemas.microsoft.com/office/drawing/2014/main" val="437512127"/>
                    </a:ext>
                  </a:extLst>
                </a:gridCol>
                <a:gridCol w="4901046">
                  <a:extLst>
                    <a:ext uri="{9D8B030D-6E8A-4147-A177-3AD203B41FA5}">
                      <a16:colId xmlns:a16="http://schemas.microsoft.com/office/drawing/2014/main" val="3909721936"/>
                    </a:ext>
                  </a:extLst>
                </a:gridCol>
              </a:tblGrid>
              <a:tr h="1058466">
                <a:tc gridSpan="2">
                  <a:txBody>
                    <a:bodyPr/>
                    <a:lstStyle/>
                    <a:p>
                      <a:pPr algn="ctr"/>
                      <a:r>
                        <a:rPr lang="fr-CH" sz="2800" dirty="0">
                          <a:solidFill>
                            <a:schemeClr val="tx1"/>
                          </a:solidFill>
                        </a:rPr>
                        <a:t>Même rubrique de genre : </a:t>
                      </a:r>
                    </a:p>
                    <a:p>
                      <a:pPr algn="ctr"/>
                      <a:r>
                        <a:rPr lang="fr-CH" sz="2800" dirty="0">
                          <a:solidFill>
                            <a:schemeClr val="tx1"/>
                          </a:solidFill>
                        </a:rPr>
                        <a:t>texte qui règle des comportements</a:t>
                      </a:r>
                    </a:p>
                  </a:txBody>
                  <a:tcPr>
                    <a:solidFill>
                      <a:schemeClr val="bg1">
                        <a:lumMod val="95000"/>
                      </a:schemeClr>
                    </a:solidFill>
                  </a:tcPr>
                </a:tc>
                <a:tc hMerge="1">
                  <a:txBody>
                    <a:bodyPr/>
                    <a:lstStyle/>
                    <a:p>
                      <a:endParaRPr lang="fr-CH" dirty="0"/>
                    </a:p>
                  </a:txBody>
                  <a:tcPr/>
                </a:tc>
                <a:extLst>
                  <a:ext uri="{0D108BD9-81ED-4DB2-BD59-A6C34878D82A}">
                    <a16:rowId xmlns:a16="http://schemas.microsoft.com/office/drawing/2014/main" val="1837176694"/>
                  </a:ext>
                </a:extLst>
              </a:tr>
              <a:tr h="600397">
                <a:tc>
                  <a:txBody>
                    <a:bodyPr/>
                    <a:lstStyle/>
                    <a:p>
                      <a:pPr algn="ctr"/>
                      <a:r>
                        <a:rPr lang="fr-CH" sz="2800" i="1" dirty="0"/>
                        <a:t>La règle de jeu</a:t>
                      </a:r>
                    </a:p>
                  </a:txBody>
                  <a:tcPr>
                    <a:solidFill>
                      <a:schemeClr val="bg1">
                        <a:lumMod val="95000"/>
                      </a:schemeClr>
                    </a:solidFill>
                  </a:tcPr>
                </a:tc>
                <a:tc>
                  <a:txBody>
                    <a:bodyPr/>
                    <a:lstStyle/>
                    <a:p>
                      <a:pPr algn="ctr"/>
                      <a:r>
                        <a:rPr lang="fr-CH" sz="2800" i="1" dirty="0"/>
                        <a:t>La recette de cuisine</a:t>
                      </a:r>
                    </a:p>
                  </a:txBody>
                  <a:tcPr>
                    <a:solidFill>
                      <a:schemeClr val="bg1">
                        <a:lumMod val="95000"/>
                      </a:schemeClr>
                    </a:solidFill>
                  </a:tcPr>
                </a:tc>
                <a:extLst>
                  <a:ext uri="{0D108BD9-81ED-4DB2-BD59-A6C34878D82A}">
                    <a16:rowId xmlns:a16="http://schemas.microsoft.com/office/drawing/2014/main" val="623173171"/>
                  </a:ext>
                </a:extLst>
              </a:tr>
              <a:tr h="1538867">
                <a:tc>
                  <a:txBody>
                    <a:bodyPr/>
                    <a:lstStyle/>
                    <a:p>
                      <a:r>
                        <a:rPr lang="fr-CH" sz="2800" dirty="0"/>
                        <a:t>3 Enseignantes de 3-4</a:t>
                      </a:r>
                      <a:r>
                        <a:rPr lang="fr-CH" sz="2800" baseline="30000" dirty="0"/>
                        <a:t>e</a:t>
                      </a:r>
                      <a:r>
                        <a:rPr lang="fr-CH" sz="2800" dirty="0"/>
                        <a:t> </a:t>
                      </a:r>
                    </a:p>
                    <a:p>
                      <a:r>
                        <a:rPr lang="fr-CH" sz="2800" dirty="0" err="1"/>
                        <a:t>éls</a:t>
                      </a:r>
                      <a:r>
                        <a:rPr lang="fr-CH" sz="2800" dirty="0"/>
                        <a:t> de 6-8 ans, 2 classes</a:t>
                      </a:r>
                    </a:p>
                  </a:txBody>
                  <a:tcPr>
                    <a:solidFill>
                      <a:schemeClr val="bg1">
                        <a:lumMod val="95000"/>
                      </a:schemeClr>
                    </a:solidFill>
                  </a:tcPr>
                </a:tc>
                <a:tc>
                  <a:txBody>
                    <a:bodyPr/>
                    <a:lstStyle/>
                    <a:p>
                      <a:r>
                        <a:rPr lang="fr-CH" sz="2800" dirty="0"/>
                        <a:t>2 Enseignantes de 5-6</a:t>
                      </a:r>
                      <a:r>
                        <a:rPr lang="fr-CH" sz="2800" baseline="30000" dirty="0"/>
                        <a:t>e</a:t>
                      </a:r>
                      <a:r>
                        <a:rPr lang="fr-CH" sz="2800" dirty="0"/>
                        <a:t> </a:t>
                      </a:r>
                    </a:p>
                    <a:p>
                      <a:r>
                        <a:rPr lang="fr-CH" sz="2800" dirty="0" err="1"/>
                        <a:t>éls</a:t>
                      </a:r>
                      <a:r>
                        <a:rPr lang="fr-CH" sz="2800" dirty="0"/>
                        <a:t> 8-10 ans </a:t>
                      </a:r>
                    </a:p>
                    <a:p>
                      <a:r>
                        <a:rPr lang="fr-CH" sz="2800" dirty="0"/>
                        <a:t>CAS école inclusive </a:t>
                      </a:r>
                    </a:p>
                  </a:txBody>
                  <a:tcPr>
                    <a:solidFill>
                      <a:schemeClr val="bg1">
                        <a:lumMod val="95000"/>
                      </a:schemeClr>
                    </a:solidFill>
                  </a:tcPr>
                </a:tc>
                <a:extLst>
                  <a:ext uri="{0D108BD9-81ED-4DB2-BD59-A6C34878D82A}">
                    <a16:rowId xmlns:a16="http://schemas.microsoft.com/office/drawing/2014/main" val="3496375729"/>
                  </a:ext>
                </a:extLst>
              </a:tr>
              <a:tr h="580449">
                <a:tc gridSpan="2">
                  <a:txBody>
                    <a:bodyPr/>
                    <a:lstStyle/>
                    <a:p>
                      <a:pPr algn="ctr"/>
                      <a:r>
                        <a:rPr lang="fr-CH" sz="2800" dirty="0"/>
                        <a:t>Récolte des productions des élèves</a:t>
                      </a:r>
                    </a:p>
                  </a:txBody>
                  <a:tcPr>
                    <a:solidFill>
                      <a:schemeClr val="bg1">
                        <a:lumMod val="95000"/>
                      </a:schemeClr>
                    </a:solidFill>
                  </a:tcPr>
                </a:tc>
                <a:tc hMerge="1">
                  <a:txBody>
                    <a:bodyPr/>
                    <a:lstStyle/>
                    <a:p>
                      <a:endParaRPr lang="fr-CH" sz="2800" dirty="0"/>
                    </a:p>
                  </a:txBody>
                  <a:tcPr>
                    <a:solidFill>
                      <a:schemeClr val="bg1">
                        <a:lumMod val="95000"/>
                      </a:schemeClr>
                    </a:solidFill>
                  </a:tcPr>
                </a:tc>
                <a:extLst>
                  <a:ext uri="{0D108BD9-81ED-4DB2-BD59-A6C34878D82A}">
                    <a16:rowId xmlns:a16="http://schemas.microsoft.com/office/drawing/2014/main" val="2018524303"/>
                  </a:ext>
                </a:extLst>
              </a:tr>
              <a:tr h="580449">
                <a:tc gridSpan="2">
                  <a:txBody>
                    <a:bodyPr/>
                    <a:lstStyle/>
                    <a:p>
                      <a:pPr algn="ctr"/>
                      <a:r>
                        <a:rPr lang="fr-CH" sz="2800" dirty="0"/>
                        <a:t>Entretiens semi-dirigés</a:t>
                      </a:r>
                    </a:p>
                  </a:txBody>
                  <a:tcPr>
                    <a:solidFill>
                      <a:schemeClr val="bg1">
                        <a:lumMod val="95000"/>
                      </a:schemeClr>
                    </a:solidFill>
                  </a:tcPr>
                </a:tc>
                <a:tc hMerge="1">
                  <a:txBody>
                    <a:bodyPr/>
                    <a:lstStyle/>
                    <a:p>
                      <a:endParaRPr lang="fr-CH" sz="2800" dirty="0"/>
                    </a:p>
                  </a:txBody>
                  <a:tcPr>
                    <a:solidFill>
                      <a:schemeClr val="bg1">
                        <a:lumMod val="95000"/>
                      </a:schemeClr>
                    </a:solidFill>
                  </a:tcPr>
                </a:tc>
                <a:extLst>
                  <a:ext uri="{0D108BD9-81ED-4DB2-BD59-A6C34878D82A}">
                    <a16:rowId xmlns:a16="http://schemas.microsoft.com/office/drawing/2014/main" val="3378052645"/>
                  </a:ext>
                </a:extLst>
              </a:tr>
            </a:tbl>
          </a:graphicData>
        </a:graphic>
      </p:graphicFrame>
      <p:sp>
        <p:nvSpPr>
          <p:cNvPr id="5" name="Rectangle 4">
            <a:extLst>
              <a:ext uri="{FF2B5EF4-FFF2-40B4-BE49-F238E27FC236}">
                <a16:creationId xmlns:a16="http://schemas.microsoft.com/office/drawing/2014/main" id="{8972CB6D-BCEB-5073-396A-5B84A58AE973}"/>
              </a:ext>
            </a:extLst>
          </p:cNvPr>
          <p:cNvSpPr/>
          <p:nvPr/>
        </p:nvSpPr>
        <p:spPr>
          <a:xfrm>
            <a:off x="1046017" y="3643745"/>
            <a:ext cx="9802092" cy="1330037"/>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6" name="Rectangle 5">
            <a:extLst>
              <a:ext uri="{FF2B5EF4-FFF2-40B4-BE49-F238E27FC236}">
                <a16:creationId xmlns:a16="http://schemas.microsoft.com/office/drawing/2014/main" id="{3D1E2652-7C1F-91F7-9916-630C23219644}"/>
              </a:ext>
            </a:extLst>
          </p:cNvPr>
          <p:cNvSpPr/>
          <p:nvPr/>
        </p:nvSpPr>
        <p:spPr>
          <a:xfrm>
            <a:off x="1046017" y="4973782"/>
            <a:ext cx="9802092" cy="1330037"/>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dirty="0"/>
          </a:p>
        </p:txBody>
      </p:sp>
    </p:spTree>
    <p:extLst>
      <p:ext uri="{BB962C8B-B14F-4D97-AF65-F5344CB8AC3E}">
        <p14:creationId xmlns:p14="http://schemas.microsoft.com/office/powerpoint/2010/main" val="3896258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B84CEF-B25B-6D35-A24C-0098B928CA1B}"/>
              </a:ext>
            </a:extLst>
          </p:cNvPr>
          <p:cNvSpPr>
            <a:spLocks noGrp="1"/>
          </p:cNvSpPr>
          <p:nvPr>
            <p:ph type="title"/>
          </p:nvPr>
        </p:nvSpPr>
        <p:spPr/>
        <p:txBody>
          <a:bodyPr/>
          <a:lstStyle/>
          <a:p>
            <a:r>
              <a:rPr lang="fr-CH" b="1" dirty="0">
                <a:solidFill>
                  <a:schemeClr val="accent6">
                    <a:lumMod val="75000"/>
                  </a:schemeClr>
                </a:solidFill>
              </a:rPr>
              <a:t>Construire une planification de l’évaluation</a:t>
            </a:r>
          </a:p>
        </p:txBody>
      </p:sp>
      <p:sp>
        <p:nvSpPr>
          <p:cNvPr id="3" name="Espace réservé du contenu 2">
            <a:extLst>
              <a:ext uri="{FF2B5EF4-FFF2-40B4-BE49-F238E27FC236}">
                <a16:creationId xmlns:a16="http://schemas.microsoft.com/office/drawing/2014/main" id="{418D942F-8EDC-AC83-CA62-E82370772D08}"/>
              </a:ext>
            </a:extLst>
          </p:cNvPr>
          <p:cNvSpPr>
            <a:spLocks noGrp="1"/>
          </p:cNvSpPr>
          <p:nvPr>
            <p:ph idx="1"/>
          </p:nvPr>
        </p:nvSpPr>
        <p:spPr>
          <a:xfrm>
            <a:off x="838200" y="1825625"/>
            <a:ext cx="11201400" cy="4351338"/>
          </a:xfrm>
        </p:spPr>
        <p:txBody>
          <a:bodyPr>
            <a:normAutofit fontScale="85000" lnSpcReduction="20000"/>
          </a:bodyPr>
          <a:lstStyle/>
          <a:p>
            <a:pPr marL="742950" indent="-742950">
              <a:buAutoNum type="arabicPeriod"/>
            </a:pPr>
            <a:r>
              <a:rPr lang="fr-CH" sz="3600" dirty="0"/>
              <a:t>Circonscrire les savoirs visés </a:t>
            </a:r>
          </a:p>
          <a:p>
            <a:pPr marL="457200" lvl="1" indent="0">
              <a:buNone/>
            </a:pPr>
            <a:r>
              <a:rPr lang="fr-CH" sz="3200" dirty="0"/>
              <a:t>	- Que doivent savoir, comprendre, être capables de faire les élèves ? </a:t>
            </a:r>
          </a:p>
          <a:p>
            <a:pPr marL="457200" lvl="1" indent="0">
              <a:buNone/>
            </a:pPr>
            <a:endParaRPr lang="fr-CH" sz="3200" dirty="0"/>
          </a:p>
          <a:p>
            <a:pPr marL="742950" lvl="1" indent="-742950">
              <a:spcBef>
                <a:spcPts val="1000"/>
              </a:spcBef>
              <a:buAutoNum type="arabicPeriod" startAt="2"/>
            </a:pPr>
            <a:r>
              <a:rPr lang="fr-CH" sz="3600" dirty="0"/>
              <a:t>Identifier l’atteinte des objectifs, les traces qui témoignent d’un apprentissage</a:t>
            </a:r>
          </a:p>
          <a:p>
            <a:pPr marL="457200" lvl="1" indent="0">
              <a:buNone/>
            </a:pPr>
            <a:r>
              <a:rPr lang="fr-CH" sz="3600" dirty="0"/>
              <a:t>	</a:t>
            </a:r>
            <a:r>
              <a:rPr lang="fr-CH" sz="3200" dirty="0"/>
              <a:t>- Quels critères ? Quel usage pour l’élève, l’enseignant ?</a:t>
            </a:r>
          </a:p>
          <a:p>
            <a:pPr marL="0" lvl="1" indent="0">
              <a:spcBef>
                <a:spcPts val="1000"/>
              </a:spcBef>
              <a:buNone/>
            </a:pPr>
            <a:endParaRPr lang="fr-CH" sz="3600" dirty="0"/>
          </a:p>
          <a:p>
            <a:pPr marL="0" lvl="1" indent="0">
              <a:spcBef>
                <a:spcPts val="1000"/>
              </a:spcBef>
              <a:buNone/>
            </a:pPr>
            <a:r>
              <a:rPr lang="fr-CH" sz="3600" dirty="0"/>
              <a:t>3. 	Proposer une progression d’activités</a:t>
            </a:r>
          </a:p>
          <a:p>
            <a:pPr lvl="2" indent="-61913">
              <a:buFontTx/>
              <a:buChar char="-"/>
            </a:pPr>
            <a:r>
              <a:rPr lang="fr-CH" sz="2800" dirty="0"/>
              <a:t> </a:t>
            </a:r>
            <a:r>
              <a:rPr lang="fr-CH" sz="3200" dirty="0"/>
              <a:t>Comment les élèves peuvent progresser ? </a:t>
            </a:r>
          </a:p>
          <a:p>
            <a:pPr lvl="2" indent="-61913">
              <a:buFontTx/>
              <a:buChar char="-"/>
            </a:pPr>
            <a:r>
              <a:rPr lang="fr-CH" sz="3200" dirty="0"/>
              <a:t> Quelles activités proposer ?</a:t>
            </a:r>
          </a:p>
          <a:p>
            <a:pPr marL="457200" lvl="1" indent="0">
              <a:buNone/>
            </a:pPr>
            <a:endParaRPr lang="fr-CH" sz="3200" dirty="0"/>
          </a:p>
          <a:p>
            <a:pPr marL="457200" lvl="1" indent="0">
              <a:buNone/>
            </a:pPr>
            <a:endParaRPr lang="fr-CH" sz="3200" dirty="0"/>
          </a:p>
        </p:txBody>
      </p:sp>
      <p:graphicFrame>
        <p:nvGraphicFramePr>
          <p:cNvPr id="4" name="Diagramme 3">
            <a:extLst>
              <a:ext uri="{FF2B5EF4-FFF2-40B4-BE49-F238E27FC236}">
                <a16:creationId xmlns:a16="http://schemas.microsoft.com/office/drawing/2014/main" id="{06018875-C0B0-8E0C-D70D-17535719A041}"/>
              </a:ext>
            </a:extLst>
          </p:cNvPr>
          <p:cNvGraphicFramePr/>
          <p:nvPr>
            <p:extLst>
              <p:ext uri="{D42A27DB-BD31-4B8C-83A1-F6EECF244321}">
                <p14:modId xmlns:p14="http://schemas.microsoft.com/office/powerpoint/2010/main" val="4105626477"/>
              </p:ext>
            </p:extLst>
          </p:nvPr>
        </p:nvGraphicFramePr>
        <p:xfrm>
          <a:off x="9005454" y="681037"/>
          <a:ext cx="2916382" cy="1925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1200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6AA6F1-F541-5D1E-7DD9-746BAEFE643A}"/>
              </a:ext>
            </a:extLst>
          </p:cNvPr>
          <p:cNvSpPr>
            <a:spLocks noGrp="1"/>
          </p:cNvSpPr>
          <p:nvPr>
            <p:ph type="title"/>
          </p:nvPr>
        </p:nvSpPr>
        <p:spPr/>
        <p:txBody>
          <a:bodyPr/>
          <a:lstStyle/>
          <a:p>
            <a:r>
              <a:rPr lang="fr-CH" dirty="0"/>
              <a:t>1. Circonscrire les savoirs visés : QUOI ?</a:t>
            </a:r>
          </a:p>
        </p:txBody>
      </p:sp>
      <p:sp>
        <p:nvSpPr>
          <p:cNvPr id="3" name="Espace réservé du contenu 2">
            <a:extLst>
              <a:ext uri="{FF2B5EF4-FFF2-40B4-BE49-F238E27FC236}">
                <a16:creationId xmlns:a16="http://schemas.microsoft.com/office/drawing/2014/main" id="{2F6D3FE3-FA19-B055-99AB-E8124F476835}"/>
              </a:ext>
            </a:extLst>
          </p:cNvPr>
          <p:cNvSpPr>
            <a:spLocks noGrp="1"/>
          </p:cNvSpPr>
          <p:nvPr>
            <p:ph idx="1"/>
          </p:nvPr>
        </p:nvSpPr>
        <p:spPr/>
        <p:txBody>
          <a:bodyPr/>
          <a:lstStyle/>
          <a:p>
            <a:pPr lvl="1">
              <a:buFontTx/>
              <a:buChar char="-"/>
            </a:pPr>
            <a:r>
              <a:rPr lang="fr-FR" sz="3200" dirty="0"/>
              <a:t>le Plan d’études : objectifs visés et composantes, progression des apprentissages </a:t>
            </a:r>
          </a:p>
          <a:p>
            <a:pPr marL="457200" lvl="1" indent="0">
              <a:buNone/>
            </a:pPr>
            <a:endParaRPr lang="fr-FR" dirty="0"/>
          </a:p>
          <a:p>
            <a:pPr marL="0" indent="0">
              <a:buNone/>
            </a:pPr>
            <a:endParaRPr lang="fr-CH" dirty="0"/>
          </a:p>
        </p:txBody>
      </p:sp>
      <p:graphicFrame>
        <p:nvGraphicFramePr>
          <p:cNvPr id="12" name="Diagramme 11">
            <a:extLst>
              <a:ext uri="{FF2B5EF4-FFF2-40B4-BE49-F238E27FC236}">
                <a16:creationId xmlns:a16="http://schemas.microsoft.com/office/drawing/2014/main" id="{771158CE-1822-6EF1-0FDE-A904392ED36F}"/>
              </a:ext>
            </a:extLst>
          </p:cNvPr>
          <p:cNvGraphicFramePr/>
          <p:nvPr>
            <p:extLst>
              <p:ext uri="{D42A27DB-BD31-4B8C-83A1-F6EECF244321}">
                <p14:modId xmlns:p14="http://schemas.microsoft.com/office/powerpoint/2010/main" val="1582643761"/>
              </p:ext>
            </p:extLst>
          </p:nvPr>
        </p:nvGraphicFramePr>
        <p:xfrm>
          <a:off x="9005454" y="681037"/>
          <a:ext cx="2916382" cy="1925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 3" descr="Une image contenant texte, capture d’écran, Police, nombre&#10;&#10;Description générée automatiquement">
            <a:extLst>
              <a:ext uri="{FF2B5EF4-FFF2-40B4-BE49-F238E27FC236}">
                <a16:creationId xmlns:a16="http://schemas.microsoft.com/office/drawing/2014/main" id="{2A1DD156-64E0-7AB4-B330-BA8EDA10B3F3}"/>
              </a:ext>
            </a:extLst>
          </p:cNvPr>
          <p:cNvPicPr>
            <a:picLocks noChangeAspect="1"/>
          </p:cNvPicPr>
          <p:nvPr/>
        </p:nvPicPr>
        <p:blipFill>
          <a:blip r:embed="rId7"/>
          <a:stretch>
            <a:fillRect/>
          </a:stretch>
        </p:blipFill>
        <p:spPr>
          <a:xfrm>
            <a:off x="1804458" y="147675"/>
            <a:ext cx="7200996" cy="6562649"/>
          </a:xfrm>
          <a:prstGeom prst="rect">
            <a:avLst/>
          </a:prstGeom>
        </p:spPr>
      </p:pic>
    </p:spTree>
    <p:extLst>
      <p:ext uri="{BB962C8B-B14F-4D97-AF65-F5344CB8AC3E}">
        <p14:creationId xmlns:p14="http://schemas.microsoft.com/office/powerpoint/2010/main" val="283925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324AE-9529-9FE8-4D2B-0A1E6616497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4AAB3DC-5BAB-64F5-BB0C-33B2A5AAAFCB}"/>
              </a:ext>
            </a:extLst>
          </p:cNvPr>
          <p:cNvSpPr>
            <a:spLocks noGrp="1"/>
          </p:cNvSpPr>
          <p:nvPr>
            <p:ph type="title"/>
          </p:nvPr>
        </p:nvSpPr>
        <p:spPr/>
        <p:txBody>
          <a:bodyPr/>
          <a:lstStyle/>
          <a:p>
            <a:r>
              <a:rPr lang="fr-CH" dirty="0"/>
              <a:t>1. Circonscrire les savoirs visés : QUOI ?</a:t>
            </a:r>
          </a:p>
        </p:txBody>
      </p:sp>
      <p:sp>
        <p:nvSpPr>
          <p:cNvPr id="3" name="Espace réservé du contenu 2">
            <a:extLst>
              <a:ext uri="{FF2B5EF4-FFF2-40B4-BE49-F238E27FC236}">
                <a16:creationId xmlns:a16="http://schemas.microsoft.com/office/drawing/2014/main" id="{B2AA8377-ED74-2BA5-8B13-3B24E77F9F73}"/>
              </a:ext>
            </a:extLst>
          </p:cNvPr>
          <p:cNvSpPr>
            <a:spLocks noGrp="1"/>
          </p:cNvSpPr>
          <p:nvPr>
            <p:ph idx="1"/>
          </p:nvPr>
        </p:nvSpPr>
        <p:spPr/>
        <p:txBody>
          <a:bodyPr/>
          <a:lstStyle/>
          <a:p>
            <a:pPr lvl="1">
              <a:buFontTx/>
              <a:buChar char="-"/>
            </a:pPr>
            <a:r>
              <a:rPr lang="fr-FR" dirty="0">
                <a:solidFill>
                  <a:schemeClr val="bg1">
                    <a:lumMod val="65000"/>
                  </a:schemeClr>
                </a:solidFill>
              </a:rPr>
              <a:t>le Plan d’études : objectifs visés et composantes, progression des apprentissages </a:t>
            </a:r>
          </a:p>
          <a:p>
            <a:pPr marL="457200" lvl="1" indent="0">
              <a:buNone/>
            </a:pPr>
            <a:endParaRPr lang="fr-FR" dirty="0"/>
          </a:p>
          <a:p>
            <a:pPr lvl="1">
              <a:buFontTx/>
              <a:buChar char="-"/>
            </a:pPr>
            <a:r>
              <a:rPr lang="fr-FR" sz="3200" dirty="0"/>
              <a:t>Le Moyen d’enseignement : pour chaque genre de texte, des objectifs annoncés, des tâches, des constats (institutionnalisation)</a:t>
            </a:r>
          </a:p>
          <a:p>
            <a:pPr marL="457200" lvl="1" indent="0">
              <a:buNone/>
            </a:pPr>
            <a:endParaRPr lang="fr-FR" dirty="0"/>
          </a:p>
          <a:p>
            <a:pPr marL="0" indent="0">
              <a:buNone/>
            </a:pPr>
            <a:endParaRPr lang="fr-CH" dirty="0"/>
          </a:p>
        </p:txBody>
      </p:sp>
      <p:pic>
        <p:nvPicPr>
          <p:cNvPr id="6" name="Image 5" descr="Une image contenant texte, capture d’écran, Police, rose&#10;&#10;Description générée automatiquement">
            <a:extLst>
              <a:ext uri="{FF2B5EF4-FFF2-40B4-BE49-F238E27FC236}">
                <a16:creationId xmlns:a16="http://schemas.microsoft.com/office/drawing/2014/main" id="{51473CDD-0295-15ED-741A-CDD9F3668074}"/>
              </a:ext>
            </a:extLst>
          </p:cNvPr>
          <p:cNvPicPr>
            <a:picLocks noChangeAspect="1"/>
          </p:cNvPicPr>
          <p:nvPr/>
        </p:nvPicPr>
        <p:blipFill>
          <a:blip r:embed="rId2"/>
          <a:stretch>
            <a:fillRect/>
          </a:stretch>
        </p:blipFill>
        <p:spPr>
          <a:xfrm>
            <a:off x="250682" y="4647913"/>
            <a:ext cx="6561367" cy="2064901"/>
          </a:xfrm>
          <a:prstGeom prst="rect">
            <a:avLst/>
          </a:prstGeom>
        </p:spPr>
      </p:pic>
      <p:graphicFrame>
        <p:nvGraphicFramePr>
          <p:cNvPr id="7" name="Diagramme 6">
            <a:extLst>
              <a:ext uri="{FF2B5EF4-FFF2-40B4-BE49-F238E27FC236}">
                <a16:creationId xmlns:a16="http://schemas.microsoft.com/office/drawing/2014/main" id="{B55794B0-F4FB-43CE-69B3-4095A6B63413}"/>
              </a:ext>
            </a:extLst>
          </p:cNvPr>
          <p:cNvGraphicFramePr/>
          <p:nvPr>
            <p:extLst>
              <p:ext uri="{D42A27DB-BD31-4B8C-83A1-F6EECF244321}">
                <p14:modId xmlns:p14="http://schemas.microsoft.com/office/powerpoint/2010/main" val="2033997085"/>
              </p:ext>
            </p:extLst>
          </p:nvPr>
        </p:nvGraphicFramePr>
        <p:xfrm>
          <a:off x="9005454" y="681037"/>
          <a:ext cx="2916382" cy="19257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descr="Une image contenant texte, capture d’écran, Police, document&#10;&#10;Description générée automatiquement">
            <a:extLst>
              <a:ext uri="{FF2B5EF4-FFF2-40B4-BE49-F238E27FC236}">
                <a16:creationId xmlns:a16="http://schemas.microsoft.com/office/drawing/2014/main" id="{1EE3CCCE-B292-94E5-AF1A-F0F5A71DBDFF}"/>
              </a:ext>
            </a:extLst>
          </p:cNvPr>
          <p:cNvPicPr>
            <a:picLocks noChangeAspect="1"/>
          </p:cNvPicPr>
          <p:nvPr/>
        </p:nvPicPr>
        <p:blipFill>
          <a:blip r:embed="rId8"/>
          <a:stretch>
            <a:fillRect/>
          </a:stretch>
        </p:blipFill>
        <p:spPr>
          <a:xfrm>
            <a:off x="6527504" y="-1"/>
            <a:ext cx="5664496" cy="5680364"/>
          </a:xfrm>
          <a:prstGeom prst="rect">
            <a:avLst/>
          </a:prstGeom>
        </p:spPr>
      </p:pic>
    </p:spTree>
    <p:extLst>
      <p:ext uri="{BB962C8B-B14F-4D97-AF65-F5344CB8AC3E}">
        <p14:creationId xmlns:p14="http://schemas.microsoft.com/office/powerpoint/2010/main" val="79076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3F6EE-6664-BEC4-8D49-625B85DEA6A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B5D4161-5D92-C37E-AC3E-7F7C3DCC5889}"/>
              </a:ext>
            </a:extLst>
          </p:cNvPr>
          <p:cNvSpPr>
            <a:spLocks noGrp="1"/>
          </p:cNvSpPr>
          <p:nvPr>
            <p:ph type="title"/>
          </p:nvPr>
        </p:nvSpPr>
        <p:spPr/>
        <p:txBody>
          <a:bodyPr/>
          <a:lstStyle/>
          <a:p>
            <a:r>
              <a:rPr lang="fr-CH" dirty="0"/>
              <a:t>1. Circonscrire les savoirs visés : QUOI ?</a:t>
            </a:r>
          </a:p>
        </p:txBody>
      </p:sp>
      <p:sp>
        <p:nvSpPr>
          <p:cNvPr id="3" name="Espace réservé du contenu 2">
            <a:extLst>
              <a:ext uri="{FF2B5EF4-FFF2-40B4-BE49-F238E27FC236}">
                <a16:creationId xmlns:a16="http://schemas.microsoft.com/office/drawing/2014/main" id="{E709FC20-9611-0A92-85F9-EEBB45F799B6}"/>
              </a:ext>
            </a:extLst>
          </p:cNvPr>
          <p:cNvSpPr>
            <a:spLocks noGrp="1"/>
          </p:cNvSpPr>
          <p:nvPr>
            <p:ph idx="1"/>
          </p:nvPr>
        </p:nvSpPr>
        <p:spPr/>
        <p:txBody>
          <a:bodyPr>
            <a:normAutofit/>
          </a:bodyPr>
          <a:lstStyle/>
          <a:p>
            <a:pPr lvl="1">
              <a:buFontTx/>
              <a:buChar char="-"/>
            </a:pPr>
            <a:r>
              <a:rPr lang="fr-FR" dirty="0">
                <a:solidFill>
                  <a:schemeClr val="bg1">
                    <a:lumMod val="65000"/>
                  </a:schemeClr>
                </a:solidFill>
              </a:rPr>
              <a:t>le Plan d’études : objectifs visés et composantes, progression des apprentissages </a:t>
            </a:r>
          </a:p>
          <a:p>
            <a:pPr marL="457200" lvl="1" indent="0">
              <a:buNone/>
            </a:pPr>
            <a:endParaRPr lang="fr-FR" dirty="0">
              <a:solidFill>
                <a:schemeClr val="bg1">
                  <a:lumMod val="65000"/>
                </a:schemeClr>
              </a:solidFill>
            </a:endParaRPr>
          </a:p>
          <a:p>
            <a:pPr lvl="1">
              <a:buFontTx/>
              <a:buChar char="-"/>
            </a:pPr>
            <a:r>
              <a:rPr lang="fr-FR" dirty="0">
                <a:solidFill>
                  <a:schemeClr val="bg1">
                    <a:lumMod val="65000"/>
                  </a:schemeClr>
                </a:solidFill>
              </a:rPr>
              <a:t>Le Moyen d’enseignement : pour chaque genre de texte, des objectifs annoncés, des tâches, des constats (institutionnalisation</a:t>
            </a:r>
          </a:p>
          <a:p>
            <a:pPr marL="457200" lvl="1" indent="0">
              <a:buNone/>
            </a:pPr>
            <a:endParaRPr lang="fr-FR" sz="2700" dirty="0"/>
          </a:p>
          <a:p>
            <a:pPr lvl="1">
              <a:buFontTx/>
              <a:buChar char="-"/>
            </a:pPr>
            <a:r>
              <a:rPr lang="fr-FR" sz="2800" dirty="0"/>
              <a:t>Les outils : </a:t>
            </a:r>
          </a:p>
          <a:p>
            <a:pPr lvl="2">
              <a:buFontTx/>
              <a:buChar char="-"/>
            </a:pPr>
            <a:r>
              <a:rPr lang="fr-FR" sz="2800" dirty="0"/>
              <a:t>Modèle didactiques du genre de texte </a:t>
            </a:r>
          </a:p>
          <a:p>
            <a:pPr lvl="2">
              <a:buFontTx/>
              <a:buChar char="-"/>
            </a:pPr>
            <a:r>
              <a:rPr lang="fr-FR" sz="2800" dirty="0"/>
              <a:t>Modélisation </a:t>
            </a:r>
          </a:p>
          <a:p>
            <a:pPr lvl="2">
              <a:buFontTx/>
              <a:buChar char="-"/>
            </a:pPr>
            <a:r>
              <a:rPr lang="fr-FR" sz="2800" dirty="0"/>
              <a:t>Schématisation</a:t>
            </a:r>
            <a:endParaRPr lang="fr-CH" sz="2800" dirty="0"/>
          </a:p>
        </p:txBody>
      </p:sp>
      <p:graphicFrame>
        <p:nvGraphicFramePr>
          <p:cNvPr id="6" name="Diagramme 5">
            <a:extLst>
              <a:ext uri="{FF2B5EF4-FFF2-40B4-BE49-F238E27FC236}">
                <a16:creationId xmlns:a16="http://schemas.microsoft.com/office/drawing/2014/main" id="{92DB4588-3FFA-F37B-D42C-7E975F8047DC}"/>
              </a:ext>
            </a:extLst>
          </p:cNvPr>
          <p:cNvGraphicFramePr/>
          <p:nvPr>
            <p:extLst>
              <p:ext uri="{D42A27DB-BD31-4B8C-83A1-F6EECF244321}">
                <p14:modId xmlns:p14="http://schemas.microsoft.com/office/powerpoint/2010/main" val="2033997085"/>
              </p:ext>
            </p:extLst>
          </p:nvPr>
        </p:nvGraphicFramePr>
        <p:xfrm>
          <a:off x="9005454" y="681037"/>
          <a:ext cx="2916382" cy="1925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 4" descr="Une image contenant texte, capture d’écran, document, Police&#10;&#10;Description générée automatiquement">
            <a:extLst>
              <a:ext uri="{FF2B5EF4-FFF2-40B4-BE49-F238E27FC236}">
                <a16:creationId xmlns:a16="http://schemas.microsoft.com/office/drawing/2014/main" id="{3309D0A0-2365-F3D7-1D4F-6AC09DAB9B06}"/>
              </a:ext>
            </a:extLst>
          </p:cNvPr>
          <p:cNvPicPr>
            <a:picLocks noChangeAspect="1"/>
          </p:cNvPicPr>
          <p:nvPr/>
        </p:nvPicPr>
        <p:blipFill>
          <a:blip r:embed="rId7"/>
          <a:stretch>
            <a:fillRect/>
          </a:stretch>
        </p:blipFill>
        <p:spPr>
          <a:xfrm>
            <a:off x="838200" y="0"/>
            <a:ext cx="10229466" cy="6858000"/>
          </a:xfrm>
          <a:prstGeom prst="rect">
            <a:avLst/>
          </a:prstGeom>
        </p:spPr>
      </p:pic>
    </p:spTree>
    <p:extLst>
      <p:ext uri="{BB962C8B-B14F-4D97-AF65-F5344CB8AC3E}">
        <p14:creationId xmlns:p14="http://schemas.microsoft.com/office/powerpoint/2010/main" val="273029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7956D5-9FD8-83C7-D5F1-2B72EC822EC0}"/>
              </a:ext>
            </a:extLst>
          </p:cNvPr>
          <p:cNvSpPr>
            <a:spLocks noGrp="1"/>
          </p:cNvSpPr>
          <p:nvPr>
            <p:ph type="title"/>
          </p:nvPr>
        </p:nvSpPr>
        <p:spPr/>
        <p:txBody>
          <a:bodyPr/>
          <a:lstStyle/>
          <a:p>
            <a:r>
              <a:rPr lang="fr-CH" dirty="0"/>
              <a:t>3-4</a:t>
            </a:r>
            <a:r>
              <a:rPr lang="fr-CH" baseline="30000" dirty="0"/>
              <a:t>e</a:t>
            </a:r>
            <a:r>
              <a:rPr lang="fr-CH" dirty="0"/>
              <a:t> </a:t>
            </a:r>
          </a:p>
        </p:txBody>
      </p:sp>
      <p:sp>
        <p:nvSpPr>
          <p:cNvPr id="3" name="Espace réservé du contenu 2">
            <a:extLst>
              <a:ext uri="{FF2B5EF4-FFF2-40B4-BE49-F238E27FC236}">
                <a16:creationId xmlns:a16="http://schemas.microsoft.com/office/drawing/2014/main" id="{23A739B6-DE27-A4F3-98DB-2C132757E6E4}"/>
              </a:ext>
            </a:extLst>
          </p:cNvPr>
          <p:cNvSpPr>
            <a:spLocks noGrp="1"/>
          </p:cNvSpPr>
          <p:nvPr>
            <p:ph idx="1"/>
          </p:nvPr>
        </p:nvSpPr>
        <p:spPr/>
        <p:txBody>
          <a:bodyPr/>
          <a:lstStyle/>
          <a:p>
            <a:endParaRPr lang="fr-CH" dirty="0"/>
          </a:p>
        </p:txBody>
      </p:sp>
      <p:pic>
        <p:nvPicPr>
          <p:cNvPr id="4" name="Image 3">
            <a:extLst>
              <a:ext uri="{FF2B5EF4-FFF2-40B4-BE49-F238E27FC236}">
                <a16:creationId xmlns:a16="http://schemas.microsoft.com/office/drawing/2014/main" id="{CA2EB29F-CF84-02BA-4F68-63CE2C100572}"/>
              </a:ext>
            </a:extLst>
          </p:cNvPr>
          <p:cNvPicPr>
            <a:picLocks noChangeAspect="1"/>
          </p:cNvPicPr>
          <p:nvPr/>
        </p:nvPicPr>
        <p:blipFill>
          <a:blip r:embed="rId2"/>
          <a:stretch>
            <a:fillRect/>
          </a:stretch>
        </p:blipFill>
        <p:spPr>
          <a:xfrm>
            <a:off x="2296528" y="173182"/>
            <a:ext cx="9544082" cy="6511636"/>
          </a:xfrm>
          <a:prstGeom prst="rect">
            <a:avLst/>
          </a:prstGeom>
        </p:spPr>
      </p:pic>
    </p:spTree>
    <p:extLst>
      <p:ext uri="{BB962C8B-B14F-4D97-AF65-F5344CB8AC3E}">
        <p14:creationId xmlns:p14="http://schemas.microsoft.com/office/powerpoint/2010/main" val="3708091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D28AF0A5-379E-E690-C54B-51A0975387FB}"/>
              </a:ext>
            </a:extLst>
          </p:cNvPr>
          <p:cNvSpPr txBox="1"/>
          <p:nvPr/>
        </p:nvSpPr>
        <p:spPr>
          <a:xfrm>
            <a:off x="784167" y="315884"/>
            <a:ext cx="3700244" cy="1200329"/>
          </a:xfrm>
          <a:prstGeom prst="rect">
            <a:avLst/>
          </a:prstGeom>
          <a:noFill/>
        </p:spPr>
        <p:txBody>
          <a:bodyPr wrap="none" rtlCol="0">
            <a:spAutoFit/>
          </a:bodyPr>
          <a:lstStyle/>
          <a:p>
            <a:r>
              <a:rPr lang="fr-FR" dirty="0"/>
              <a:t>Ecrire une recette de cuisine, c’est: </a:t>
            </a:r>
          </a:p>
          <a:p>
            <a:pPr marL="285750" indent="-285750">
              <a:buFontTx/>
              <a:buChar char="-"/>
            </a:pPr>
            <a:r>
              <a:rPr lang="fr-FR" dirty="0"/>
              <a:t>Respecter une mise en page</a:t>
            </a:r>
          </a:p>
          <a:p>
            <a:pPr marL="285750" indent="-285750">
              <a:buFontTx/>
              <a:buChar char="-"/>
            </a:pPr>
            <a:r>
              <a:rPr lang="fr-FR" dirty="0"/>
              <a:t>Composer des listes écrites</a:t>
            </a:r>
          </a:p>
          <a:p>
            <a:pPr marL="285750" indent="-285750">
              <a:buFontTx/>
              <a:buChar char="-"/>
            </a:pPr>
            <a:r>
              <a:rPr lang="fr-FR" dirty="0"/>
              <a:t>Donner des instructions</a:t>
            </a:r>
          </a:p>
        </p:txBody>
      </p:sp>
      <p:graphicFrame>
        <p:nvGraphicFramePr>
          <p:cNvPr id="8" name="Tableau 7">
            <a:extLst>
              <a:ext uri="{FF2B5EF4-FFF2-40B4-BE49-F238E27FC236}">
                <a16:creationId xmlns:a16="http://schemas.microsoft.com/office/drawing/2014/main" id="{7936A72A-C884-6979-468F-4751045DD009}"/>
              </a:ext>
            </a:extLst>
          </p:cNvPr>
          <p:cNvGraphicFramePr>
            <a:graphicFrameLocks noGrp="1"/>
          </p:cNvGraphicFramePr>
          <p:nvPr>
            <p:extLst>
              <p:ext uri="{D42A27DB-BD31-4B8C-83A1-F6EECF244321}">
                <p14:modId xmlns:p14="http://schemas.microsoft.com/office/powerpoint/2010/main" val="3922916916"/>
              </p:ext>
            </p:extLst>
          </p:nvPr>
        </p:nvGraphicFramePr>
        <p:xfrm>
          <a:off x="392083" y="1853738"/>
          <a:ext cx="11407834" cy="4023360"/>
        </p:xfrm>
        <a:graphic>
          <a:graphicData uri="http://schemas.openxmlformats.org/drawingml/2006/table">
            <a:tbl>
              <a:tblPr firstRow="1" bandRow="1">
                <a:tableStyleId>{2D5ABB26-0587-4C30-8999-92F81FD0307C}</a:tableStyleId>
              </a:tblPr>
              <a:tblGrid>
                <a:gridCol w="1820511">
                  <a:extLst>
                    <a:ext uri="{9D8B030D-6E8A-4147-A177-3AD203B41FA5}">
                      <a16:colId xmlns:a16="http://schemas.microsoft.com/office/drawing/2014/main" val="4050646372"/>
                    </a:ext>
                  </a:extLst>
                </a:gridCol>
                <a:gridCol w="3435254">
                  <a:extLst>
                    <a:ext uri="{9D8B030D-6E8A-4147-A177-3AD203B41FA5}">
                      <a16:colId xmlns:a16="http://schemas.microsoft.com/office/drawing/2014/main" val="2737383814"/>
                    </a:ext>
                  </a:extLst>
                </a:gridCol>
                <a:gridCol w="3477802">
                  <a:extLst>
                    <a:ext uri="{9D8B030D-6E8A-4147-A177-3AD203B41FA5}">
                      <a16:colId xmlns:a16="http://schemas.microsoft.com/office/drawing/2014/main" val="783149291"/>
                    </a:ext>
                  </a:extLst>
                </a:gridCol>
                <a:gridCol w="2674267">
                  <a:extLst>
                    <a:ext uri="{9D8B030D-6E8A-4147-A177-3AD203B41FA5}">
                      <a16:colId xmlns:a16="http://schemas.microsoft.com/office/drawing/2014/main" val="554399235"/>
                    </a:ext>
                  </a:extLst>
                </a:gridCol>
              </a:tblGrid>
              <a:tr h="370840">
                <a:tc>
                  <a:txBody>
                    <a:bodyPr/>
                    <a:lstStyle/>
                    <a:p>
                      <a:r>
                        <a:rPr lang="fr-CH" dirty="0"/>
                        <a:t>Critères</a:t>
                      </a:r>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dirty="0"/>
                        <a:t> + (justifier l’attribution aux échelons supérieurs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dirty="0"/>
                        <a:t>Descriptif du niveau d’atteinte minimal (note =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dirty="0"/>
                        <a:t>- (justifier que l’objectif visé n’est pas atteint)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55824601"/>
                  </a:ext>
                </a:extLst>
              </a:tr>
              <a:tr h="370840">
                <a:tc>
                  <a:txBody>
                    <a:bodyPr/>
                    <a:lstStyle/>
                    <a:p>
                      <a:r>
                        <a:rPr lang="fr-FR" dirty="0"/>
                        <a:t>Respecter la mise en page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dirty="0"/>
                        <a:t>La recette comprend tous les éléments permettant de préparer un plat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48540000"/>
                  </a:ext>
                </a:extLst>
              </a:tr>
              <a:tr h="370840">
                <a:tc>
                  <a:txBody>
                    <a:bodyPr/>
                    <a:lstStyle/>
                    <a:p>
                      <a:r>
                        <a:rPr lang="fr-FR" dirty="0"/>
                        <a:t>Composer  des listes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dirty="0"/>
                        <a:t>La recette comporte deux listes qui distingue correctement les ustensiles des ingrédients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3274953"/>
                  </a:ext>
                </a:extLst>
              </a:tr>
              <a:tr h="370840">
                <a:tc rowSpan="2">
                  <a:txBody>
                    <a:bodyPr/>
                    <a:lstStyle/>
                    <a:p>
                      <a:r>
                        <a:rPr lang="fr-FR" dirty="0"/>
                        <a:t>Donner des instructions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dirty="0"/>
                        <a:t>La marche à suivre respecte l’ordre chronologique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5357500"/>
                  </a:ext>
                </a:extLst>
              </a:tr>
              <a:tr h="370840">
                <a:tc vMerge="1">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dirty="0"/>
                        <a:t>La marche à suivre comporte des verbes d’actions à l’infinitif adapté à une recette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9495771"/>
                  </a:ext>
                </a:extLst>
              </a:tr>
            </a:tbl>
          </a:graphicData>
        </a:graphic>
      </p:graphicFrame>
      <p:sp>
        <p:nvSpPr>
          <p:cNvPr id="4" name="Rectangle 3">
            <a:extLst>
              <a:ext uri="{FF2B5EF4-FFF2-40B4-BE49-F238E27FC236}">
                <a16:creationId xmlns:a16="http://schemas.microsoft.com/office/drawing/2014/main" id="{79908C24-0667-E75B-2BE7-18C8BEBAE33F}"/>
              </a:ext>
            </a:extLst>
          </p:cNvPr>
          <p:cNvSpPr/>
          <p:nvPr/>
        </p:nvSpPr>
        <p:spPr>
          <a:xfrm>
            <a:off x="10234354" y="315884"/>
            <a:ext cx="1357745" cy="773084"/>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H" sz="3600" b="1" dirty="0">
                <a:solidFill>
                  <a:schemeClr val="tx1"/>
                </a:solidFill>
              </a:rPr>
              <a:t>5-6</a:t>
            </a:r>
            <a:r>
              <a:rPr lang="fr-CH" sz="3600" b="1" baseline="30000" dirty="0">
                <a:solidFill>
                  <a:schemeClr val="tx1"/>
                </a:solidFill>
              </a:rPr>
              <a:t>e</a:t>
            </a:r>
            <a:r>
              <a:rPr lang="fr-CH" sz="3600" b="1" dirty="0">
                <a:solidFill>
                  <a:schemeClr val="tx1"/>
                </a:solidFill>
              </a:rPr>
              <a:t> </a:t>
            </a:r>
          </a:p>
        </p:txBody>
      </p:sp>
    </p:spTree>
    <p:extLst>
      <p:ext uri="{BB962C8B-B14F-4D97-AF65-F5344CB8AC3E}">
        <p14:creationId xmlns:p14="http://schemas.microsoft.com/office/powerpoint/2010/main" val="2402614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3A848-305C-3A71-0E6F-340F7564C75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F486BA8-794C-6863-CF27-B80D06996548}"/>
              </a:ext>
            </a:extLst>
          </p:cNvPr>
          <p:cNvSpPr>
            <a:spLocks noGrp="1"/>
          </p:cNvSpPr>
          <p:nvPr>
            <p:ph type="title"/>
          </p:nvPr>
        </p:nvSpPr>
        <p:spPr>
          <a:xfrm>
            <a:off x="671945" y="681037"/>
            <a:ext cx="10515600" cy="1325563"/>
          </a:xfrm>
        </p:spPr>
        <p:txBody>
          <a:bodyPr>
            <a:normAutofit fontScale="90000"/>
          </a:bodyPr>
          <a:lstStyle/>
          <a:p>
            <a:r>
              <a:rPr lang="fr-CH" sz="4400" dirty="0"/>
              <a:t>2. Identifier l’atteinte des objectifs, les traces qui témoignent d’un apprentissage</a:t>
            </a:r>
            <a:br>
              <a:rPr lang="fr-CH" sz="4400" dirty="0"/>
            </a:br>
            <a:endParaRPr lang="fr-FR" dirty="0"/>
          </a:p>
        </p:txBody>
      </p:sp>
      <p:sp>
        <p:nvSpPr>
          <p:cNvPr id="3" name="Espace réservé du contenu 2">
            <a:extLst>
              <a:ext uri="{FF2B5EF4-FFF2-40B4-BE49-F238E27FC236}">
                <a16:creationId xmlns:a16="http://schemas.microsoft.com/office/drawing/2014/main" id="{336A3236-73A2-7945-7461-694D6E17425D}"/>
              </a:ext>
            </a:extLst>
          </p:cNvPr>
          <p:cNvSpPr>
            <a:spLocks noGrp="1"/>
          </p:cNvSpPr>
          <p:nvPr>
            <p:ph idx="1"/>
          </p:nvPr>
        </p:nvSpPr>
        <p:spPr/>
        <p:txBody>
          <a:bodyPr/>
          <a:lstStyle/>
          <a:p>
            <a:pPr lvl="1">
              <a:buFontTx/>
              <a:buChar char="-"/>
            </a:pPr>
            <a:r>
              <a:rPr lang="fr-FR" sz="3200" dirty="0"/>
              <a:t>Tâche évaluative, évaluation critériée</a:t>
            </a:r>
          </a:p>
          <a:p>
            <a:pPr lvl="1">
              <a:buFontTx/>
              <a:buChar char="-"/>
            </a:pPr>
            <a:r>
              <a:rPr lang="fr-FR" sz="3200" dirty="0"/>
              <a:t>Utilisation des critères avec les élèves</a:t>
            </a:r>
          </a:p>
          <a:p>
            <a:pPr lvl="2">
              <a:buFontTx/>
              <a:buChar char="-"/>
            </a:pPr>
            <a:r>
              <a:rPr lang="fr-FR" sz="2800" dirty="0"/>
              <a:t>Pour formuler les attentes (les critères) avec les élèves à partir de la phase de compréhension de texte</a:t>
            </a:r>
          </a:p>
          <a:p>
            <a:pPr lvl="2">
              <a:buFontTx/>
              <a:buChar char="-"/>
            </a:pPr>
            <a:r>
              <a:rPr lang="fr-FR" sz="2800" dirty="0"/>
              <a:t>Pour servir d’étayage tout au long de la séquence </a:t>
            </a:r>
          </a:p>
          <a:p>
            <a:pPr lvl="2">
              <a:buFontTx/>
              <a:buChar char="-"/>
            </a:pPr>
            <a:r>
              <a:rPr lang="fr-FR" sz="2800" dirty="0">
                <a:sym typeface="Wingdings" pitchFamily="2" charset="2"/>
              </a:rPr>
              <a:t>Pour apprendre à évaluer: le corpus du ME, les traces intermédiaires (siennes, des autres)</a:t>
            </a:r>
          </a:p>
          <a:p>
            <a:pPr lvl="2">
              <a:buFontTx/>
              <a:buChar char="-"/>
            </a:pPr>
            <a:r>
              <a:rPr lang="fr-FR" sz="2800" dirty="0">
                <a:sym typeface="Wingdings" pitchFamily="2" charset="2"/>
              </a:rPr>
              <a:t>Pour fournir des rétroactions utiles</a:t>
            </a:r>
          </a:p>
          <a:p>
            <a:pPr lvl="2">
              <a:buFontTx/>
              <a:buChar char="-"/>
            </a:pPr>
            <a:r>
              <a:rPr lang="fr-FR" sz="2800" dirty="0">
                <a:sym typeface="Wingdings" pitchFamily="2" charset="2"/>
              </a:rPr>
              <a:t>Pour comprendre l’évaluation (note) attribuée</a:t>
            </a:r>
            <a:endParaRPr lang="fr-FR" dirty="0"/>
          </a:p>
        </p:txBody>
      </p:sp>
      <p:graphicFrame>
        <p:nvGraphicFramePr>
          <p:cNvPr id="8" name="Diagramme 7">
            <a:extLst>
              <a:ext uri="{FF2B5EF4-FFF2-40B4-BE49-F238E27FC236}">
                <a16:creationId xmlns:a16="http://schemas.microsoft.com/office/drawing/2014/main" id="{CD1F0DCA-F2F2-C2C0-7E91-AF5086FCE339}"/>
              </a:ext>
            </a:extLst>
          </p:cNvPr>
          <p:cNvGraphicFramePr/>
          <p:nvPr>
            <p:extLst>
              <p:ext uri="{D42A27DB-BD31-4B8C-83A1-F6EECF244321}">
                <p14:modId xmlns:p14="http://schemas.microsoft.com/office/powerpoint/2010/main" val="1586210997"/>
              </p:ext>
            </p:extLst>
          </p:nvPr>
        </p:nvGraphicFramePr>
        <p:xfrm>
          <a:off x="9033163" y="380927"/>
          <a:ext cx="2916382" cy="1925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6415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42E7AF-1A40-1B6F-6EE5-A04722D510F9}"/>
              </a:ext>
            </a:extLst>
          </p:cNvPr>
          <p:cNvSpPr>
            <a:spLocks noGrp="1"/>
          </p:cNvSpPr>
          <p:nvPr>
            <p:ph type="title"/>
          </p:nvPr>
        </p:nvSpPr>
        <p:spPr/>
        <p:txBody>
          <a:bodyPr vert="horz" lIns="121920" tIns="60960" rIns="121920" bIns="60960" rtlCol="0" anchor="t">
            <a:normAutofit fontScale="90000"/>
          </a:bodyPr>
          <a:lstStyle/>
          <a:p>
            <a:r>
              <a:rPr lang="fr-FR" dirty="0">
                <a:ea typeface="ＭＳ Ｐゴシック"/>
              </a:rPr>
              <a:t>L'Evaluation-soutien d'Apprentissage</a:t>
            </a:r>
            <a:endParaRPr lang="fr-FR" dirty="0"/>
          </a:p>
        </p:txBody>
      </p:sp>
      <p:pic>
        <p:nvPicPr>
          <p:cNvPr id="4" name="Image 3" descr="Une image contenant dessin humoristique, clipart, illustration, Dessin animé&#10;&#10;Description générée automatiquement">
            <a:extLst>
              <a:ext uri="{FF2B5EF4-FFF2-40B4-BE49-F238E27FC236}">
                <a16:creationId xmlns:a16="http://schemas.microsoft.com/office/drawing/2014/main" id="{27007446-39F4-1DEA-C4F1-D3CDBE0E9DED}"/>
              </a:ext>
            </a:extLst>
          </p:cNvPr>
          <p:cNvPicPr>
            <a:picLocks noChangeAspect="1"/>
          </p:cNvPicPr>
          <p:nvPr/>
        </p:nvPicPr>
        <p:blipFill>
          <a:blip r:embed="rId3"/>
          <a:stretch>
            <a:fillRect/>
          </a:stretch>
        </p:blipFill>
        <p:spPr>
          <a:xfrm>
            <a:off x="8005436" y="53714"/>
            <a:ext cx="1560517" cy="2257269"/>
          </a:xfrm>
          <a:prstGeom prst="rect">
            <a:avLst/>
          </a:prstGeom>
        </p:spPr>
      </p:pic>
      <p:pic>
        <p:nvPicPr>
          <p:cNvPr id="5" name="Image 4" descr="Une image contenant dessin humoristique, illustration, Dessin animé, texte&#10;&#10;Description générée automatiquement">
            <a:extLst>
              <a:ext uri="{FF2B5EF4-FFF2-40B4-BE49-F238E27FC236}">
                <a16:creationId xmlns:a16="http://schemas.microsoft.com/office/drawing/2014/main" id="{A6BF9F02-2A30-8321-A6FE-31E2F6D90621}"/>
              </a:ext>
            </a:extLst>
          </p:cNvPr>
          <p:cNvPicPr>
            <a:picLocks noChangeAspect="1"/>
          </p:cNvPicPr>
          <p:nvPr/>
        </p:nvPicPr>
        <p:blipFill>
          <a:blip r:embed="rId4"/>
          <a:stretch>
            <a:fillRect/>
          </a:stretch>
        </p:blipFill>
        <p:spPr>
          <a:xfrm>
            <a:off x="8826045" y="457200"/>
            <a:ext cx="1563012" cy="2159000"/>
          </a:xfrm>
          <a:prstGeom prst="rect">
            <a:avLst/>
          </a:prstGeom>
        </p:spPr>
      </p:pic>
      <p:pic>
        <p:nvPicPr>
          <p:cNvPr id="7" name="Image 6" descr="Une image contenant texte, dessin humoristique, Visage humain, livre&#10;&#10;Description générée automatiquement">
            <a:extLst>
              <a:ext uri="{FF2B5EF4-FFF2-40B4-BE49-F238E27FC236}">
                <a16:creationId xmlns:a16="http://schemas.microsoft.com/office/drawing/2014/main" id="{909E7BFD-9ECA-CE5C-F9E5-254EFE248A32}"/>
              </a:ext>
            </a:extLst>
          </p:cNvPr>
          <p:cNvPicPr>
            <a:picLocks noChangeAspect="1"/>
          </p:cNvPicPr>
          <p:nvPr/>
        </p:nvPicPr>
        <p:blipFill>
          <a:blip r:embed="rId5"/>
          <a:stretch>
            <a:fillRect/>
          </a:stretch>
        </p:blipFill>
        <p:spPr>
          <a:xfrm>
            <a:off x="9822433" y="812800"/>
            <a:ext cx="1551435" cy="2286000"/>
          </a:xfrm>
          <a:prstGeom prst="rect">
            <a:avLst/>
          </a:prstGeom>
        </p:spPr>
      </p:pic>
      <p:pic>
        <p:nvPicPr>
          <p:cNvPr id="8" name="Image 7" descr="Une image contenant dessin humoristique, Dessin animé, illustration, texte&#10;&#10;Description générée automatiquement">
            <a:extLst>
              <a:ext uri="{FF2B5EF4-FFF2-40B4-BE49-F238E27FC236}">
                <a16:creationId xmlns:a16="http://schemas.microsoft.com/office/drawing/2014/main" id="{6D94AE53-9EC7-156B-0F70-65EA8573300C}"/>
              </a:ext>
            </a:extLst>
          </p:cNvPr>
          <p:cNvPicPr>
            <a:picLocks noChangeAspect="1"/>
          </p:cNvPicPr>
          <p:nvPr/>
        </p:nvPicPr>
        <p:blipFill>
          <a:blip r:embed="rId6"/>
          <a:stretch>
            <a:fillRect/>
          </a:stretch>
        </p:blipFill>
        <p:spPr>
          <a:xfrm>
            <a:off x="8137913" y="1430738"/>
            <a:ext cx="4084937" cy="5790512"/>
          </a:xfrm>
          <a:prstGeom prst="rect">
            <a:avLst/>
          </a:prstGeom>
        </p:spPr>
      </p:pic>
      <p:pic>
        <p:nvPicPr>
          <p:cNvPr id="9" name="Image 8" descr="Une image contenant texte, capture d’écran, conception&#10;&#10;Description générée automatiquement">
            <a:extLst>
              <a:ext uri="{FF2B5EF4-FFF2-40B4-BE49-F238E27FC236}">
                <a16:creationId xmlns:a16="http://schemas.microsoft.com/office/drawing/2014/main" id="{C0F3E532-5EF7-D66F-1635-A3F743ECCB40}"/>
              </a:ext>
            </a:extLst>
          </p:cNvPr>
          <p:cNvPicPr>
            <a:picLocks noChangeAspect="1"/>
          </p:cNvPicPr>
          <p:nvPr/>
        </p:nvPicPr>
        <p:blipFill>
          <a:blip r:embed="rId7"/>
          <a:srcRect l="51365" t="-52" b="-13316"/>
          <a:stretch/>
        </p:blipFill>
        <p:spPr>
          <a:xfrm>
            <a:off x="7608919" y="0"/>
            <a:ext cx="4613931" cy="4951480"/>
          </a:xfrm>
          <a:prstGeom prst="rect">
            <a:avLst/>
          </a:prstGeom>
        </p:spPr>
      </p:pic>
      <p:sp>
        <p:nvSpPr>
          <p:cNvPr id="12" name="Espace réservé du texte 11">
            <a:extLst>
              <a:ext uri="{FF2B5EF4-FFF2-40B4-BE49-F238E27FC236}">
                <a16:creationId xmlns:a16="http://schemas.microsoft.com/office/drawing/2014/main" id="{2BD7DB5B-5F71-C970-947B-A333E236AC20}"/>
              </a:ext>
            </a:extLst>
          </p:cNvPr>
          <p:cNvSpPr>
            <a:spLocks noGrp="1"/>
          </p:cNvSpPr>
          <p:nvPr>
            <p:ph type="body" sz="quarter" idx="10"/>
          </p:nvPr>
        </p:nvSpPr>
        <p:spPr/>
        <p:txBody>
          <a:bodyPr/>
          <a:lstStyle/>
          <a:p>
            <a:endParaRPr lang="fr-FR" dirty="0"/>
          </a:p>
        </p:txBody>
      </p:sp>
      <p:pic>
        <p:nvPicPr>
          <p:cNvPr id="6" name="Image 5">
            <a:extLst>
              <a:ext uri="{FF2B5EF4-FFF2-40B4-BE49-F238E27FC236}">
                <a16:creationId xmlns:a16="http://schemas.microsoft.com/office/drawing/2014/main" id="{FE1D6BAB-4911-0792-D484-2022FC9033D0}"/>
              </a:ext>
            </a:extLst>
          </p:cNvPr>
          <p:cNvPicPr>
            <a:picLocks noChangeAspect="1"/>
          </p:cNvPicPr>
          <p:nvPr/>
        </p:nvPicPr>
        <p:blipFill>
          <a:blip r:embed="rId8"/>
          <a:stretch>
            <a:fillRect/>
          </a:stretch>
        </p:blipFill>
        <p:spPr>
          <a:xfrm>
            <a:off x="11074" y="1253662"/>
            <a:ext cx="8034289" cy="5604338"/>
          </a:xfrm>
          <a:prstGeom prst="rect">
            <a:avLst/>
          </a:prstGeom>
        </p:spPr>
      </p:pic>
      <p:sp>
        <p:nvSpPr>
          <p:cNvPr id="3" name="Rectangle 2">
            <a:extLst>
              <a:ext uri="{FF2B5EF4-FFF2-40B4-BE49-F238E27FC236}">
                <a16:creationId xmlns:a16="http://schemas.microsoft.com/office/drawing/2014/main" id="{18B3F21A-4C65-D398-3554-37E87FD696E5}"/>
              </a:ext>
            </a:extLst>
          </p:cNvPr>
          <p:cNvSpPr/>
          <p:nvPr/>
        </p:nvSpPr>
        <p:spPr>
          <a:xfrm>
            <a:off x="0" y="6400800"/>
            <a:ext cx="12192000" cy="5807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10" name="Légende : flèche vers le haut 9">
            <a:extLst>
              <a:ext uri="{FF2B5EF4-FFF2-40B4-BE49-F238E27FC236}">
                <a16:creationId xmlns:a16="http://schemas.microsoft.com/office/drawing/2014/main" id="{5A26AA08-82F3-4833-5941-6D572FFAF60C}"/>
              </a:ext>
            </a:extLst>
          </p:cNvPr>
          <p:cNvSpPr/>
          <p:nvPr/>
        </p:nvSpPr>
        <p:spPr>
          <a:xfrm>
            <a:off x="2694144" y="4142582"/>
            <a:ext cx="7128289" cy="2829463"/>
          </a:xfrm>
          <a:prstGeom prst="upArrowCallout">
            <a:avLst/>
          </a:prstGeom>
          <a:solidFill>
            <a:schemeClr val="accent2">
              <a:lumMod val="20000"/>
              <a:lumOff val="80000"/>
            </a:schemeClr>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800" dirty="0">
                <a:solidFill>
                  <a:schemeClr val="tx1"/>
                </a:solidFill>
                <a:ea typeface="Calibri"/>
                <a:cs typeface="Calibri"/>
              </a:rPr>
              <a:t>Questionnement continu entre </a:t>
            </a:r>
            <a:r>
              <a:rPr lang="fr-FR" sz="2800" b="1" dirty="0">
                <a:solidFill>
                  <a:schemeClr val="tx1"/>
                </a:solidFill>
                <a:ea typeface="Calibri"/>
                <a:cs typeface="Calibri"/>
              </a:rPr>
              <a:t>ce</a:t>
            </a:r>
            <a:r>
              <a:rPr lang="fr-FR" sz="2800" dirty="0">
                <a:solidFill>
                  <a:schemeClr val="tx1"/>
                </a:solidFill>
                <a:ea typeface="Calibri"/>
                <a:cs typeface="Calibri"/>
              </a:rPr>
              <a:t> qu'on apprend et </a:t>
            </a:r>
            <a:r>
              <a:rPr lang="fr-FR" sz="2800" b="1" dirty="0">
                <a:solidFill>
                  <a:schemeClr val="tx1"/>
                </a:solidFill>
                <a:ea typeface="Calibri"/>
                <a:cs typeface="Calibri"/>
              </a:rPr>
              <a:t>comment</a:t>
            </a:r>
            <a:r>
              <a:rPr lang="fr-FR" sz="2800" dirty="0">
                <a:solidFill>
                  <a:schemeClr val="tx1"/>
                </a:solidFill>
                <a:ea typeface="Calibri"/>
                <a:cs typeface="Calibri"/>
              </a:rPr>
              <a:t> on l'apprend </a:t>
            </a:r>
          </a:p>
          <a:p>
            <a:pPr algn="ctr"/>
            <a:r>
              <a:rPr lang="fr-FR" sz="2800" b="1" dirty="0">
                <a:solidFill>
                  <a:schemeClr val="tx1"/>
                </a:solidFill>
                <a:ea typeface="Calibri"/>
                <a:cs typeface="Calibri"/>
              </a:rPr>
              <a:t>// enseignement explicite</a:t>
            </a:r>
            <a:r>
              <a:rPr lang="fr-FR" sz="2400" dirty="0">
                <a:solidFill>
                  <a:schemeClr val="tx1"/>
                </a:solidFill>
                <a:ea typeface="Calibri"/>
                <a:cs typeface="Calibri"/>
              </a:rPr>
              <a:t> </a:t>
            </a:r>
          </a:p>
        </p:txBody>
      </p:sp>
    </p:spTree>
    <p:extLst>
      <p:ext uri="{BB962C8B-B14F-4D97-AF65-F5344CB8AC3E}">
        <p14:creationId xmlns:p14="http://schemas.microsoft.com/office/powerpoint/2010/main" val="240474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151AC-F8FF-B910-DEDD-CD5E61AD052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4D6AE17-1E37-1EA4-BBD4-B33948FD1BB7}"/>
              </a:ext>
            </a:extLst>
          </p:cNvPr>
          <p:cNvSpPr>
            <a:spLocks noGrp="1"/>
          </p:cNvSpPr>
          <p:nvPr>
            <p:ph type="title"/>
          </p:nvPr>
        </p:nvSpPr>
        <p:spPr/>
        <p:txBody>
          <a:bodyPr>
            <a:normAutofit/>
          </a:bodyPr>
          <a:lstStyle/>
          <a:p>
            <a:r>
              <a:rPr lang="fr-FR" dirty="0"/>
              <a:t>3. Proposer une progression d’activités</a:t>
            </a:r>
          </a:p>
        </p:txBody>
      </p:sp>
      <p:sp>
        <p:nvSpPr>
          <p:cNvPr id="3" name="Espace réservé du contenu 2">
            <a:extLst>
              <a:ext uri="{FF2B5EF4-FFF2-40B4-BE49-F238E27FC236}">
                <a16:creationId xmlns:a16="http://schemas.microsoft.com/office/drawing/2014/main" id="{A5BCB415-8611-C053-F42A-B2802937AC4D}"/>
              </a:ext>
            </a:extLst>
          </p:cNvPr>
          <p:cNvSpPr>
            <a:spLocks noGrp="1"/>
          </p:cNvSpPr>
          <p:nvPr>
            <p:ph idx="1"/>
          </p:nvPr>
        </p:nvSpPr>
        <p:spPr>
          <a:xfrm>
            <a:off x="1059873" y="2075513"/>
            <a:ext cx="10515600" cy="4351338"/>
          </a:xfrm>
        </p:spPr>
        <p:txBody>
          <a:bodyPr>
            <a:normAutofit/>
          </a:bodyPr>
          <a:lstStyle/>
          <a:p>
            <a:pPr marL="457200" lvl="1" indent="0">
              <a:buNone/>
            </a:pPr>
            <a:r>
              <a:rPr lang="fr-FR" sz="3200" dirty="0"/>
              <a:t>- Choisir et adapter les activités proposées dans le ME </a:t>
            </a:r>
          </a:p>
          <a:p>
            <a:pPr marL="457200" lvl="1" indent="0">
              <a:buNone/>
            </a:pPr>
            <a:r>
              <a:rPr lang="fr-FR" sz="3200" dirty="0"/>
              <a:t>- Compléter si nécessaire selon les besoins des élèves</a:t>
            </a:r>
          </a:p>
        </p:txBody>
      </p:sp>
      <p:graphicFrame>
        <p:nvGraphicFramePr>
          <p:cNvPr id="4" name="Diagramme 3">
            <a:extLst>
              <a:ext uri="{FF2B5EF4-FFF2-40B4-BE49-F238E27FC236}">
                <a16:creationId xmlns:a16="http://schemas.microsoft.com/office/drawing/2014/main" id="{47E7EDE2-0DDB-3DF1-29C9-0A5EA85D3097}"/>
              </a:ext>
            </a:extLst>
          </p:cNvPr>
          <p:cNvGraphicFramePr/>
          <p:nvPr>
            <p:extLst>
              <p:ext uri="{D42A27DB-BD31-4B8C-83A1-F6EECF244321}">
                <p14:modId xmlns:p14="http://schemas.microsoft.com/office/powerpoint/2010/main" val="459767615"/>
              </p:ext>
            </p:extLst>
          </p:nvPr>
        </p:nvGraphicFramePr>
        <p:xfrm>
          <a:off x="9005454" y="681037"/>
          <a:ext cx="2916382" cy="1925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Image 10">
            <a:extLst>
              <a:ext uri="{FF2B5EF4-FFF2-40B4-BE49-F238E27FC236}">
                <a16:creationId xmlns:a16="http://schemas.microsoft.com/office/drawing/2014/main" id="{15216B9C-01F4-E7FF-33BF-31468F101B3B}"/>
              </a:ext>
            </a:extLst>
          </p:cNvPr>
          <p:cNvPicPr>
            <a:picLocks noChangeAspect="1"/>
          </p:cNvPicPr>
          <p:nvPr/>
        </p:nvPicPr>
        <p:blipFill>
          <a:blip r:embed="rId7"/>
          <a:stretch>
            <a:fillRect/>
          </a:stretch>
        </p:blipFill>
        <p:spPr>
          <a:xfrm>
            <a:off x="1574349" y="2580110"/>
            <a:ext cx="9557777" cy="4534165"/>
          </a:xfrm>
          <a:prstGeom prst="rect">
            <a:avLst/>
          </a:prstGeom>
        </p:spPr>
      </p:pic>
      <p:pic>
        <p:nvPicPr>
          <p:cNvPr id="6" name="Image 5">
            <a:extLst>
              <a:ext uri="{FF2B5EF4-FFF2-40B4-BE49-F238E27FC236}">
                <a16:creationId xmlns:a16="http://schemas.microsoft.com/office/drawing/2014/main" id="{61756D5A-0AB8-0FEC-BF41-D1470C332CA3}"/>
              </a:ext>
            </a:extLst>
          </p:cNvPr>
          <p:cNvPicPr>
            <a:picLocks noChangeAspect="1"/>
          </p:cNvPicPr>
          <p:nvPr/>
        </p:nvPicPr>
        <p:blipFill>
          <a:blip r:embed="rId8"/>
          <a:stretch>
            <a:fillRect/>
          </a:stretch>
        </p:blipFill>
        <p:spPr>
          <a:xfrm>
            <a:off x="-111815" y="3901174"/>
            <a:ext cx="12415630" cy="1925782"/>
          </a:xfrm>
          <a:prstGeom prst="rect">
            <a:avLst/>
          </a:prstGeom>
        </p:spPr>
      </p:pic>
    </p:spTree>
    <p:extLst>
      <p:ext uri="{BB962C8B-B14F-4D97-AF65-F5344CB8AC3E}">
        <p14:creationId xmlns:p14="http://schemas.microsoft.com/office/powerpoint/2010/main" val="1322504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6CED75-D575-1DE8-90B3-52F06B3F1C95}"/>
              </a:ext>
            </a:extLst>
          </p:cNvPr>
          <p:cNvSpPr>
            <a:spLocks noGrp="1"/>
          </p:cNvSpPr>
          <p:nvPr>
            <p:ph type="title"/>
          </p:nvPr>
        </p:nvSpPr>
        <p:spPr/>
        <p:txBody>
          <a:bodyPr/>
          <a:lstStyle/>
          <a:p>
            <a:r>
              <a:rPr lang="fr-FR" b="1" dirty="0">
                <a:solidFill>
                  <a:schemeClr val="accent6">
                    <a:lumMod val="75000"/>
                  </a:schemeClr>
                </a:solidFill>
              </a:rPr>
              <a:t>Résultats: Les élèves ont-ils progressés ?</a:t>
            </a:r>
          </a:p>
        </p:txBody>
      </p:sp>
      <p:sp>
        <p:nvSpPr>
          <p:cNvPr id="3" name="Espace réservé du contenu 2">
            <a:extLst>
              <a:ext uri="{FF2B5EF4-FFF2-40B4-BE49-F238E27FC236}">
                <a16:creationId xmlns:a16="http://schemas.microsoft.com/office/drawing/2014/main" id="{5D5CA106-B098-8DFC-BBEF-C34D69BB0B78}"/>
              </a:ext>
            </a:extLst>
          </p:cNvPr>
          <p:cNvSpPr>
            <a:spLocks noGrp="1"/>
          </p:cNvSpPr>
          <p:nvPr>
            <p:ph idx="1"/>
          </p:nvPr>
        </p:nvSpPr>
        <p:spPr/>
        <p:txBody>
          <a:bodyPr/>
          <a:lstStyle/>
          <a:p>
            <a:pPr>
              <a:buFontTx/>
              <a:buChar char="-"/>
            </a:pPr>
            <a:r>
              <a:rPr lang="fr-FR" dirty="0"/>
              <a:t>Quelques productions échelonnées pour attester des progressions</a:t>
            </a:r>
          </a:p>
          <a:p>
            <a:pPr>
              <a:buFontTx/>
              <a:buChar char="-"/>
            </a:pPr>
            <a:r>
              <a:rPr lang="fr-FR" dirty="0"/>
              <a:t>Tous les élèves ont été soumis à la même évaluation (les cas des élèves à BEP...)</a:t>
            </a:r>
          </a:p>
        </p:txBody>
      </p:sp>
    </p:spTree>
    <p:extLst>
      <p:ext uri="{BB962C8B-B14F-4D97-AF65-F5344CB8AC3E}">
        <p14:creationId xmlns:p14="http://schemas.microsoft.com/office/powerpoint/2010/main" val="41364332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04378F-98BF-6296-9981-090EC2212A86}"/>
              </a:ext>
            </a:extLst>
          </p:cNvPr>
          <p:cNvSpPr>
            <a:spLocks noGrp="1"/>
          </p:cNvSpPr>
          <p:nvPr>
            <p:ph type="title"/>
          </p:nvPr>
        </p:nvSpPr>
        <p:spPr>
          <a:xfrm>
            <a:off x="571500" y="212725"/>
            <a:ext cx="10515600" cy="1325563"/>
          </a:xfrm>
        </p:spPr>
        <p:txBody>
          <a:bodyPr>
            <a:normAutofit/>
          </a:bodyPr>
          <a:lstStyle/>
          <a:p>
            <a:r>
              <a:rPr lang="fr-CH" dirty="0"/>
              <a:t>3</a:t>
            </a:r>
            <a:r>
              <a:rPr lang="fr-CH" baseline="30000" dirty="0"/>
              <a:t>e</a:t>
            </a:r>
            <a:r>
              <a:rPr lang="fr-CH" dirty="0"/>
              <a:t> : d’une production de groupe à une dictée à l’adulte individuelle</a:t>
            </a:r>
          </a:p>
        </p:txBody>
      </p:sp>
      <p:sp>
        <p:nvSpPr>
          <p:cNvPr id="3" name="Espace réservé du contenu 2">
            <a:extLst>
              <a:ext uri="{FF2B5EF4-FFF2-40B4-BE49-F238E27FC236}">
                <a16:creationId xmlns:a16="http://schemas.microsoft.com/office/drawing/2014/main" id="{D474C498-6A21-E4C0-F37F-AA1D60B7D5B6}"/>
              </a:ext>
            </a:extLst>
          </p:cNvPr>
          <p:cNvSpPr>
            <a:spLocks noGrp="1"/>
          </p:cNvSpPr>
          <p:nvPr>
            <p:ph idx="1"/>
          </p:nvPr>
        </p:nvSpPr>
        <p:spPr/>
        <p:txBody>
          <a:bodyPr/>
          <a:lstStyle/>
          <a:p>
            <a:endParaRPr lang="fr-CH" dirty="0"/>
          </a:p>
        </p:txBody>
      </p:sp>
      <p:pic>
        <p:nvPicPr>
          <p:cNvPr id="4" name="Image 3">
            <a:extLst>
              <a:ext uri="{FF2B5EF4-FFF2-40B4-BE49-F238E27FC236}">
                <a16:creationId xmlns:a16="http://schemas.microsoft.com/office/drawing/2014/main" id="{B9240995-3E2C-4CAB-A689-009CEE3A49A9}"/>
              </a:ext>
            </a:extLst>
          </p:cNvPr>
          <p:cNvPicPr>
            <a:picLocks noChangeAspect="1"/>
          </p:cNvPicPr>
          <p:nvPr/>
        </p:nvPicPr>
        <p:blipFill>
          <a:blip r:embed="rId2"/>
          <a:srcRect l="1647" t="2778" r="1521" b="2592"/>
          <a:stretch/>
        </p:blipFill>
        <p:spPr>
          <a:xfrm>
            <a:off x="1270000" y="212725"/>
            <a:ext cx="9817100" cy="6489700"/>
          </a:xfrm>
          <a:prstGeom prst="rect">
            <a:avLst/>
          </a:prstGeom>
        </p:spPr>
      </p:pic>
    </p:spTree>
    <p:extLst>
      <p:ext uri="{BB962C8B-B14F-4D97-AF65-F5344CB8AC3E}">
        <p14:creationId xmlns:p14="http://schemas.microsoft.com/office/powerpoint/2010/main" val="286069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BF401E-1CC8-8593-98BB-AB97E0AAA07A}"/>
              </a:ext>
            </a:extLst>
          </p:cNvPr>
          <p:cNvSpPr>
            <a:spLocks noGrp="1"/>
          </p:cNvSpPr>
          <p:nvPr>
            <p:ph type="title"/>
          </p:nvPr>
        </p:nvSpPr>
        <p:spPr/>
        <p:txBody>
          <a:bodyPr/>
          <a:lstStyle/>
          <a:p>
            <a:endParaRPr lang="fr-CH"/>
          </a:p>
        </p:txBody>
      </p:sp>
      <p:pic>
        <p:nvPicPr>
          <p:cNvPr id="5" name="Image 4">
            <a:extLst>
              <a:ext uri="{FF2B5EF4-FFF2-40B4-BE49-F238E27FC236}">
                <a16:creationId xmlns:a16="http://schemas.microsoft.com/office/drawing/2014/main" id="{B6A6DE58-B0D4-8F4E-0C8C-C582278F415D}"/>
              </a:ext>
            </a:extLst>
          </p:cNvPr>
          <p:cNvPicPr>
            <a:picLocks noChangeAspect="1"/>
          </p:cNvPicPr>
          <p:nvPr/>
        </p:nvPicPr>
        <p:blipFill>
          <a:blip r:embed="rId2"/>
          <a:stretch>
            <a:fillRect/>
          </a:stretch>
        </p:blipFill>
        <p:spPr>
          <a:xfrm rot="10800000">
            <a:off x="254000" y="365125"/>
            <a:ext cx="8696736" cy="6108808"/>
          </a:xfrm>
          <a:prstGeom prst="rect">
            <a:avLst/>
          </a:prstGeom>
        </p:spPr>
      </p:pic>
      <p:sp>
        <p:nvSpPr>
          <p:cNvPr id="3" name="Espace réservé du contenu 2">
            <a:extLst>
              <a:ext uri="{FF2B5EF4-FFF2-40B4-BE49-F238E27FC236}">
                <a16:creationId xmlns:a16="http://schemas.microsoft.com/office/drawing/2014/main" id="{805F0A7B-4AEF-73C0-7E01-356E580792A7}"/>
              </a:ext>
            </a:extLst>
          </p:cNvPr>
          <p:cNvSpPr>
            <a:spLocks noGrp="1"/>
          </p:cNvSpPr>
          <p:nvPr>
            <p:ph idx="1"/>
          </p:nvPr>
        </p:nvSpPr>
        <p:spPr>
          <a:xfrm>
            <a:off x="4747036" y="3667232"/>
            <a:ext cx="7190964" cy="2781301"/>
          </a:xfrm>
          <a:solidFill>
            <a:schemeClr val="bg1"/>
          </a:solidFill>
        </p:spPr>
        <p:txBody>
          <a:bodyPr>
            <a:normAutofit/>
          </a:bodyPr>
          <a:lstStyle/>
          <a:p>
            <a:pPr marL="0" indent="0">
              <a:buNone/>
            </a:pPr>
            <a:r>
              <a:rPr lang="fr-CH" sz="2400" i="1" dirty="0"/>
              <a:t>C’est difficile pour lui de placer les images. </a:t>
            </a:r>
          </a:p>
          <a:p>
            <a:pPr marL="0" indent="0">
              <a:buNone/>
            </a:pPr>
            <a:r>
              <a:rPr lang="fr-CH" sz="2400" i="1" dirty="0"/>
              <a:t>Sans les illustrations, il n’arrive pas à expliciter les étapes. </a:t>
            </a:r>
          </a:p>
          <a:p>
            <a:pPr marL="0" indent="0">
              <a:buNone/>
            </a:pPr>
            <a:r>
              <a:rPr lang="fr-CH" sz="2400" i="1" dirty="0"/>
              <a:t>Les éléments à préparer son bien là. C’est super. S’agissant du but du jeu, il n’arrive pas à dire en une phrase et confond le but et la démarche. Il faut dire que c’est vraiment difficile.</a:t>
            </a:r>
          </a:p>
        </p:txBody>
      </p:sp>
    </p:spTree>
    <p:extLst>
      <p:ext uri="{BB962C8B-B14F-4D97-AF65-F5344CB8AC3E}">
        <p14:creationId xmlns:p14="http://schemas.microsoft.com/office/powerpoint/2010/main" val="382425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4BE7D9-F877-4759-E04F-9FBD41FBE17B}"/>
              </a:ext>
            </a:extLst>
          </p:cNvPr>
          <p:cNvSpPr>
            <a:spLocks noGrp="1"/>
          </p:cNvSpPr>
          <p:nvPr>
            <p:ph type="title"/>
          </p:nvPr>
        </p:nvSpPr>
        <p:spPr/>
        <p:txBody>
          <a:bodyPr/>
          <a:lstStyle/>
          <a:p>
            <a:r>
              <a:rPr lang="fr-CH" dirty="0"/>
              <a:t>Production en dictée à l’adulte</a:t>
            </a:r>
          </a:p>
        </p:txBody>
      </p:sp>
      <p:sp>
        <p:nvSpPr>
          <p:cNvPr id="3" name="Espace réservé du contenu 2">
            <a:extLst>
              <a:ext uri="{FF2B5EF4-FFF2-40B4-BE49-F238E27FC236}">
                <a16:creationId xmlns:a16="http://schemas.microsoft.com/office/drawing/2014/main" id="{930343E5-9226-EAB6-43D8-4504E6FAE29E}"/>
              </a:ext>
            </a:extLst>
          </p:cNvPr>
          <p:cNvSpPr>
            <a:spLocks noGrp="1"/>
          </p:cNvSpPr>
          <p:nvPr>
            <p:ph idx="1"/>
          </p:nvPr>
        </p:nvSpPr>
        <p:spPr/>
        <p:txBody>
          <a:bodyPr/>
          <a:lstStyle/>
          <a:p>
            <a:endParaRPr lang="fr-CH" dirty="0"/>
          </a:p>
        </p:txBody>
      </p:sp>
      <p:pic>
        <p:nvPicPr>
          <p:cNvPr id="5" name="Image 4">
            <a:extLst>
              <a:ext uri="{FF2B5EF4-FFF2-40B4-BE49-F238E27FC236}">
                <a16:creationId xmlns:a16="http://schemas.microsoft.com/office/drawing/2014/main" id="{0E1E16FB-633A-5618-8CF6-D622D9A66894}"/>
              </a:ext>
            </a:extLst>
          </p:cNvPr>
          <p:cNvPicPr>
            <a:picLocks noChangeAspect="1"/>
          </p:cNvPicPr>
          <p:nvPr/>
        </p:nvPicPr>
        <p:blipFill>
          <a:blip r:embed="rId2"/>
          <a:stretch>
            <a:fillRect/>
          </a:stretch>
        </p:blipFill>
        <p:spPr>
          <a:xfrm rot="16200000">
            <a:off x="1666168" y="-1028700"/>
            <a:ext cx="6573663" cy="8915400"/>
          </a:xfrm>
          <a:prstGeom prst="rect">
            <a:avLst/>
          </a:prstGeom>
        </p:spPr>
      </p:pic>
      <p:sp>
        <p:nvSpPr>
          <p:cNvPr id="6" name="Espace réservé du contenu 2">
            <a:extLst>
              <a:ext uri="{FF2B5EF4-FFF2-40B4-BE49-F238E27FC236}">
                <a16:creationId xmlns:a16="http://schemas.microsoft.com/office/drawing/2014/main" id="{C0C4F826-A2C3-1F66-7732-A3B1038B954B}"/>
              </a:ext>
            </a:extLst>
          </p:cNvPr>
          <p:cNvSpPr txBox="1">
            <a:spLocks/>
          </p:cNvSpPr>
          <p:nvPr/>
        </p:nvSpPr>
        <p:spPr>
          <a:xfrm>
            <a:off x="5153436" y="4135792"/>
            <a:ext cx="7038564" cy="2041172"/>
          </a:xfrm>
          <a:prstGeom prst="rect">
            <a:avLst/>
          </a:prstGeom>
          <a:solidFill>
            <a:schemeClr val="bg1"/>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CH" sz="2400" i="1" dirty="0"/>
              <a:t>Ici, mon élève mélange aussi les images. Elle n’a pas compris qu’il fallait coller les illustrations pour s’aider. Elle pose quelques éléments de préparation mais mélange ce qui est de l’ordre du matériel et des étapes. Il faut que je reprenne avec elle. </a:t>
            </a:r>
          </a:p>
          <a:p>
            <a:pPr marL="0" indent="0">
              <a:buFont typeface="Arial" panose="020B0604020202020204" pitchFamily="34" charset="0"/>
              <a:buNone/>
            </a:pPr>
            <a:r>
              <a:rPr lang="fr-CH" sz="2400" i="1" dirty="0"/>
              <a:t>Elle a compris qu’il fallait me dicter des étapes de réalisation.</a:t>
            </a:r>
          </a:p>
        </p:txBody>
      </p:sp>
    </p:spTree>
    <p:extLst>
      <p:ext uri="{BB962C8B-B14F-4D97-AF65-F5344CB8AC3E}">
        <p14:creationId xmlns:p14="http://schemas.microsoft.com/office/powerpoint/2010/main" val="33139802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6097AA-222F-D18D-C927-4E0F5BEE451E}"/>
              </a:ext>
            </a:extLst>
          </p:cNvPr>
          <p:cNvSpPr>
            <a:spLocks noGrp="1"/>
          </p:cNvSpPr>
          <p:nvPr>
            <p:ph type="title"/>
          </p:nvPr>
        </p:nvSpPr>
        <p:spPr/>
        <p:txBody>
          <a:bodyPr/>
          <a:lstStyle/>
          <a:p>
            <a:endParaRPr lang="fr-CH"/>
          </a:p>
        </p:txBody>
      </p:sp>
      <p:sp>
        <p:nvSpPr>
          <p:cNvPr id="3" name="Espace réservé du contenu 2">
            <a:extLst>
              <a:ext uri="{FF2B5EF4-FFF2-40B4-BE49-F238E27FC236}">
                <a16:creationId xmlns:a16="http://schemas.microsoft.com/office/drawing/2014/main" id="{C258C631-E672-B8FC-02E7-6429D92D4D57}"/>
              </a:ext>
            </a:extLst>
          </p:cNvPr>
          <p:cNvSpPr>
            <a:spLocks noGrp="1"/>
          </p:cNvSpPr>
          <p:nvPr>
            <p:ph idx="1"/>
          </p:nvPr>
        </p:nvSpPr>
        <p:spPr/>
        <p:txBody>
          <a:bodyPr/>
          <a:lstStyle/>
          <a:p>
            <a:endParaRPr lang="fr-CH" dirty="0"/>
          </a:p>
        </p:txBody>
      </p:sp>
      <p:pic>
        <p:nvPicPr>
          <p:cNvPr id="5" name="Image 4">
            <a:extLst>
              <a:ext uri="{FF2B5EF4-FFF2-40B4-BE49-F238E27FC236}">
                <a16:creationId xmlns:a16="http://schemas.microsoft.com/office/drawing/2014/main" id="{88FA67F7-8125-C868-9D08-2BEAF29A783D}"/>
              </a:ext>
            </a:extLst>
          </p:cNvPr>
          <p:cNvPicPr>
            <a:picLocks noChangeAspect="1"/>
          </p:cNvPicPr>
          <p:nvPr/>
        </p:nvPicPr>
        <p:blipFill>
          <a:blip r:embed="rId3"/>
          <a:srcRect t="4814" r="3170"/>
          <a:stretch/>
        </p:blipFill>
        <p:spPr>
          <a:xfrm rot="16200000">
            <a:off x="1641760" y="-902569"/>
            <a:ext cx="6385508" cy="8703827"/>
          </a:xfrm>
          <a:prstGeom prst="rect">
            <a:avLst/>
          </a:prstGeom>
        </p:spPr>
      </p:pic>
      <p:sp>
        <p:nvSpPr>
          <p:cNvPr id="6" name="Espace réservé du contenu 2">
            <a:extLst>
              <a:ext uri="{FF2B5EF4-FFF2-40B4-BE49-F238E27FC236}">
                <a16:creationId xmlns:a16="http://schemas.microsoft.com/office/drawing/2014/main" id="{B85E7EB7-8618-5F9E-D63C-1A0B8855FCFC}"/>
              </a:ext>
            </a:extLst>
          </p:cNvPr>
          <p:cNvSpPr txBox="1">
            <a:spLocks/>
          </p:cNvSpPr>
          <p:nvPr/>
        </p:nvSpPr>
        <p:spPr>
          <a:xfrm>
            <a:off x="5153436" y="3652837"/>
            <a:ext cx="7038564" cy="3205163"/>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CH" sz="2000" i="1" dirty="0"/>
              <a:t>Ici, ça fonctionne bien. Je suis agréablement surprise. En plaçant les étiquettes au bon endroit, c’est beaucoup plus facile de réussir à structurer son texte. Cela me fait penser que je dois peut-être </a:t>
            </a:r>
            <a:r>
              <a:rPr lang="fr-CH" sz="2000" b="1" i="1" dirty="0"/>
              <a:t>plus accompagner les élèves qui rencontrent des difficultés</a:t>
            </a:r>
            <a:r>
              <a:rPr lang="fr-CH" sz="2000" i="1" dirty="0"/>
              <a:t>. </a:t>
            </a:r>
          </a:p>
          <a:p>
            <a:pPr marL="0" indent="0">
              <a:buFont typeface="Arial" panose="020B0604020202020204" pitchFamily="34" charset="0"/>
              <a:buNone/>
            </a:pPr>
            <a:r>
              <a:rPr lang="fr-CH" sz="2000" i="1" dirty="0"/>
              <a:t>De plus, cette élève a beaucoup regardé le livre de jeux. Elle a donc compris comment il fallait organiser son texte. Je pense qu’elle a essayé de reproduire ce qui était présenté. </a:t>
            </a:r>
            <a:r>
              <a:rPr lang="fr-CH" sz="2000" b="1" i="1" dirty="0"/>
              <a:t>Il faudrait que je les accompagne plus dans cette lecture. Cela prend du temps et ce n’est pas si simple avec des non lecteurs. </a:t>
            </a:r>
          </a:p>
        </p:txBody>
      </p:sp>
    </p:spTree>
    <p:extLst>
      <p:ext uri="{BB962C8B-B14F-4D97-AF65-F5344CB8AC3E}">
        <p14:creationId xmlns:p14="http://schemas.microsoft.com/office/powerpoint/2010/main" val="3518560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6DC757-B9B1-4264-9B8A-FC0C9E330009}"/>
              </a:ext>
            </a:extLst>
          </p:cNvPr>
          <p:cNvSpPr>
            <a:spLocks noGrp="1"/>
          </p:cNvSpPr>
          <p:nvPr>
            <p:ph type="title"/>
          </p:nvPr>
        </p:nvSpPr>
        <p:spPr>
          <a:xfrm>
            <a:off x="622300" y="390525"/>
            <a:ext cx="11353800" cy="1325563"/>
          </a:xfrm>
        </p:spPr>
        <p:txBody>
          <a:bodyPr/>
          <a:lstStyle/>
          <a:p>
            <a:r>
              <a:rPr lang="fr-CH" dirty="0"/>
              <a:t>4</a:t>
            </a:r>
            <a:r>
              <a:rPr lang="fr-CH" baseline="30000" dirty="0"/>
              <a:t>e</a:t>
            </a:r>
            <a:r>
              <a:rPr lang="fr-CH" dirty="0"/>
              <a:t> d’une production de groupe à une production écrite autonome</a:t>
            </a:r>
          </a:p>
        </p:txBody>
      </p:sp>
      <p:sp>
        <p:nvSpPr>
          <p:cNvPr id="3" name="Espace réservé du contenu 2">
            <a:extLst>
              <a:ext uri="{FF2B5EF4-FFF2-40B4-BE49-F238E27FC236}">
                <a16:creationId xmlns:a16="http://schemas.microsoft.com/office/drawing/2014/main" id="{33B92916-19C5-0077-D0AE-16C67779E3CC}"/>
              </a:ext>
            </a:extLst>
          </p:cNvPr>
          <p:cNvSpPr>
            <a:spLocks noGrp="1"/>
          </p:cNvSpPr>
          <p:nvPr>
            <p:ph idx="1"/>
          </p:nvPr>
        </p:nvSpPr>
        <p:spPr/>
        <p:txBody>
          <a:bodyPr/>
          <a:lstStyle/>
          <a:p>
            <a:endParaRPr lang="fr-CH"/>
          </a:p>
        </p:txBody>
      </p:sp>
      <p:pic>
        <p:nvPicPr>
          <p:cNvPr id="5" name="Image 4">
            <a:extLst>
              <a:ext uri="{FF2B5EF4-FFF2-40B4-BE49-F238E27FC236}">
                <a16:creationId xmlns:a16="http://schemas.microsoft.com/office/drawing/2014/main" id="{7D304EB2-1036-9C03-C887-812A933742DD}"/>
              </a:ext>
            </a:extLst>
          </p:cNvPr>
          <p:cNvPicPr>
            <a:picLocks noChangeAspect="1"/>
          </p:cNvPicPr>
          <p:nvPr/>
        </p:nvPicPr>
        <p:blipFill>
          <a:blip r:embed="rId2"/>
          <a:stretch>
            <a:fillRect/>
          </a:stretch>
        </p:blipFill>
        <p:spPr>
          <a:xfrm>
            <a:off x="1562288" y="-66457"/>
            <a:ext cx="9067423" cy="6990914"/>
          </a:xfrm>
          <a:prstGeom prst="rect">
            <a:avLst/>
          </a:prstGeom>
        </p:spPr>
      </p:pic>
      <p:pic>
        <p:nvPicPr>
          <p:cNvPr id="7" name="Image 6">
            <a:extLst>
              <a:ext uri="{FF2B5EF4-FFF2-40B4-BE49-F238E27FC236}">
                <a16:creationId xmlns:a16="http://schemas.microsoft.com/office/drawing/2014/main" id="{F10F3A4A-1654-2618-1672-880CFDB7B7FE}"/>
              </a:ext>
            </a:extLst>
          </p:cNvPr>
          <p:cNvPicPr>
            <a:picLocks noChangeAspect="1"/>
          </p:cNvPicPr>
          <p:nvPr/>
        </p:nvPicPr>
        <p:blipFill>
          <a:blip r:embed="rId2"/>
          <a:stretch>
            <a:fillRect/>
          </a:stretch>
        </p:blipFill>
        <p:spPr>
          <a:xfrm>
            <a:off x="1648485" y="0"/>
            <a:ext cx="8895030" cy="6858000"/>
          </a:xfrm>
          <a:prstGeom prst="rect">
            <a:avLst/>
          </a:prstGeom>
        </p:spPr>
      </p:pic>
    </p:spTree>
    <p:extLst>
      <p:ext uri="{BB962C8B-B14F-4D97-AF65-F5344CB8AC3E}">
        <p14:creationId xmlns:p14="http://schemas.microsoft.com/office/powerpoint/2010/main" val="3883865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C36224-0DDB-6A5E-B567-037096D3372A}"/>
              </a:ext>
            </a:extLst>
          </p:cNvPr>
          <p:cNvSpPr>
            <a:spLocks noGrp="1"/>
          </p:cNvSpPr>
          <p:nvPr>
            <p:ph type="title"/>
          </p:nvPr>
        </p:nvSpPr>
        <p:spPr/>
        <p:txBody>
          <a:bodyPr/>
          <a:lstStyle/>
          <a:p>
            <a:endParaRPr lang="fr-CH"/>
          </a:p>
        </p:txBody>
      </p:sp>
      <p:sp>
        <p:nvSpPr>
          <p:cNvPr id="3" name="Espace réservé du contenu 2">
            <a:extLst>
              <a:ext uri="{FF2B5EF4-FFF2-40B4-BE49-F238E27FC236}">
                <a16:creationId xmlns:a16="http://schemas.microsoft.com/office/drawing/2014/main" id="{1F0BFC5B-CB75-6307-01C7-76733F1751E6}"/>
              </a:ext>
            </a:extLst>
          </p:cNvPr>
          <p:cNvSpPr>
            <a:spLocks noGrp="1"/>
          </p:cNvSpPr>
          <p:nvPr>
            <p:ph idx="1"/>
          </p:nvPr>
        </p:nvSpPr>
        <p:spPr/>
        <p:txBody>
          <a:bodyPr/>
          <a:lstStyle/>
          <a:p>
            <a:endParaRPr lang="fr-CH"/>
          </a:p>
        </p:txBody>
      </p:sp>
      <p:pic>
        <p:nvPicPr>
          <p:cNvPr id="5" name="Image 4">
            <a:extLst>
              <a:ext uri="{FF2B5EF4-FFF2-40B4-BE49-F238E27FC236}">
                <a16:creationId xmlns:a16="http://schemas.microsoft.com/office/drawing/2014/main" id="{31777F30-FAE7-EBD8-834D-0FD3CCA07A6F}"/>
              </a:ext>
            </a:extLst>
          </p:cNvPr>
          <p:cNvPicPr>
            <a:picLocks noChangeAspect="1"/>
          </p:cNvPicPr>
          <p:nvPr/>
        </p:nvPicPr>
        <p:blipFill>
          <a:blip r:embed="rId2"/>
          <a:stretch>
            <a:fillRect/>
          </a:stretch>
        </p:blipFill>
        <p:spPr>
          <a:xfrm rot="10800000">
            <a:off x="256929" y="0"/>
            <a:ext cx="10995850" cy="7442200"/>
          </a:xfrm>
          <a:prstGeom prst="rect">
            <a:avLst/>
          </a:prstGeom>
        </p:spPr>
      </p:pic>
    </p:spTree>
    <p:extLst>
      <p:ext uri="{BB962C8B-B14F-4D97-AF65-F5344CB8AC3E}">
        <p14:creationId xmlns:p14="http://schemas.microsoft.com/office/powerpoint/2010/main" val="24715153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2169C7-3774-145C-79B9-48C3BFA29043}"/>
              </a:ext>
            </a:extLst>
          </p:cNvPr>
          <p:cNvSpPr>
            <a:spLocks noGrp="1"/>
          </p:cNvSpPr>
          <p:nvPr>
            <p:ph type="title"/>
          </p:nvPr>
        </p:nvSpPr>
        <p:spPr/>
        <p:txBody>
          <a:bodyPr/>
          <a:lstStyle/>
          <a:p>
            <a:endParaRPr lang="fr-CH"/>
          </a:p>
        </p:txBody>
      </p:sp>
      <p:sp>
        <p:nvSpPr>
          <p:cNvPr id="3" name="Espace réservé du contenu 2">
            <a:extLst>
              <a:ext uri="{FF2B5EF4-FFF2-40B4-BE49-F238E27FC236}">
                <a16:creationId xmlns:a16="http://schemas.microsoft.com/office/drawing/2014/main" id="{916BC70B-B026-25CD-9957-9B2B2D125A9B}"/>
              </a:ext>
            </a:extLst>
          </p:cNvPr>
          <p:cNvSpPr>
            <a:spLocks noGrp="1"/>
          </p:cNvSpPr>
          <p:nvPr>
            <p:ph idx="1"/>
          </p:nvPr>
        </p:nvSpPr>
        <p:spPr/>
        <p:txBody>
          <a:bodyPr/>
          <a:lstStyle/>
          <a:p>
            <a:endParaRPr lang="fr-CH" dirty="0"/>
          </a:p>
        </p:txBody>
      </p:sp>
      <p:pic>
        <p:nvPicPr>
          <p:cNvPr id="5" name="Image 4">
            <a:extLst>
              <a:ext uri="{FF2B5EF4-FFF2-40B4-BE49-F238E27FC236}">
                <a16:creationId xmlns:a16="http://schemas.microsoft.com/office/drawing/2014/main" id="{C87FA4EB-4DD6-DEAF-B550-774882DC498A}"/>
              </a:ext>
            </a:extLst>
          </p:cNvPr>
          <p:cNvPicPr>
            <a:picLocks noChangeAspect="1"/>
          </p:cNvPicPr>
          <p:nvPr/>
        </p:nvPicPr>
        <p:blipFill>
          <a:blip r:embed="rId2"/>
          <a:srcRect t="5926"/>
          <a:stretch/>
        </p:blipFill>
        <p:spPr>
          <a:xfrm rot="10800000">
            <a:off x="838199" y="152400"/>
            <a:ext cx="5526949" cy="6451600"/>
          </a:xfrm>
          <a:prstGeom prst="rect">
            <a:avLst/>
          </a:prstGeom>
        </p:spPr>
      </p:pic>
      <p:sp>
        <p:nvSpPr>
          <p:cNvPr id="8" name="Espace réservé du contenu 2">
            <a:extLst>
              <a:ext uri="{FF2B5EF4-FFF2-40B4-BE49-F238E27FC236}">
                <a16:creationId xmlns:a16="http://schemas.microsoft.com/office/drawing/2014/main" id="{022755D4-772C-7F67-4175-64999E4C319B}"/>
              </a:ext>
            </a:extLst>
          </p:cNvPr>
          <p:cNvSpPr txBox="1">
            <a:spLocks/>
          </p:cNvSpPr>
          <p:nvPr/>
        </p:nvSpPr>
        <p:spPr>
          <a:xfrm>
            <a:off x="5153436" y="3652837"/>
            <a:ext cx="7038564" cy="3205163"/>
          </a:xfrm>
          <a:prstGeom prst="rect">
            <a:avLst/>
          </a:prstGeom>
          <a:solidFill>
            <a:schemeClr val="bg1"/>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CH" sz="2000" i="1" dirty="0"/>
              <a:t>Daryl rencontre quelques difficultés. On voit ici qu’il a demandé trois mots et il les a copiés dans son texte. </a:t>
            </a:r>
          </a:p>
          <a:p>
            <a:pPr marL="0" indent="0">
              <a:buFont typeface="Arial" panose="020B0604020202020204" pitchFamily="34" charset="0"/>
              <a:buNone/>
            </a:pPr>
            <a:r>
              <a:rPr lang="fr-CH" sz="2000" i="1" dirty="0"/>
              <a:t>Il coche toutes les lignes de ce qu’il a fait. Cependant, tout n’est pas correct. On est ici au début de l’usage des guides de production. Je me rends compte que ce n’est pas facile à utiliser. </a:t>
            </a:r>
          </a:p>
          <a:p>
            <a:pPr marL="0" indent="0">
              <a:buFont typeface="Arial" panose="020B0604020202020204" pitchFamily="34" charset="0"/>
              <a:buNone/>
            </a:pPr>
            <a:r>
              <a:rPr lang="fr-CH" sz="2000" i="1" dirty="0"/>
              <a:t>Son texte est organisé. Les étapes sont correctes. La demande d’utiliser des infinitifs n’est pas simple. Ils ont envie de dire «vous…» peut-être que je vais changer cela.</a:t>
            </a:r>
          </a:p>
          <a:p>
            <a:pPr marL="0" indent="0">
              <a:buFont typeface="Arial" panose="020B0604020202020204" pitchFamily="34" charset="0"/>
              <a:buNone/>
            </a:pPr>
            <a:r>
              <a:rPr lang="fr-CH" sz="2000" i="1" dirty="0"/>
              <a:t>Le «si… alors» est là. Mais alors ça on a tellement travaillé ! </a:t>
            </a:r>
          </a:p>
        </p:txBody>
      </p:sp>
    </p:spTree>
    <p:extLst>
      <p:ext uri="{BB962C8B-B14F-4D97-AF65-F5344CB8AC3E}">
        <p14:creationId xmlns:p14="http://schemas.microsoft.com/office/powerpoint/2010/main" val="1550766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1831DE7-5116-8523-96D3-C53FE93CADED}"/>
              </a:ext>
            </a:extLst>
          </p:cNvPr>
          <p:cNvSpPr>
            <a:spLocks noGrp="1"/>
          </p:cNvSpPr>
          <p:nvPr>
            <p:ph idx="1"/>
          </p:nvPr>
        </p:nvSpPr>
        <p:spPr>
          <a:xfrm>
            <a:off x="523566" y="517486"/>
            <a:ext cx="11144868" cy="4351338"/>
          </a:xfrm>
        </p:spPr>
        <p:txBody>
          <a:bodyPr/>
          <a:lstStyle/>
          <a:p>
            <a:pPr marL="0" indent="0">
              <a:buNone/>
            </a:pPr>
            <a:r>
              <a:rPr lang="fr-FR" i="1" dirty="0"/>
              <a:t>0_00:19 (S) Ilona, on est quand même parti de ça.. Pour arriver à un 6.</a:t>
            </a:r>
          </a:p>
          <a:p>
            <a:pPr marL="0" indent="0">
              <a:buNone/>
            </a:pPr>
            <a:endParaRPr lang="fr-FR" dirty="0"/>
          </a:p>
        </p:txBody>
      </p:sp>
      <p:pic>
        <p:nvPicPr>
          <p:cNvPr id="5" name="Image 4" descr="Une image contenant texte, écriture manuscrite, Rectangle, Parallèle&#10;&#10;Description générée automatiquement">
            <a:extLst>
              <a:ext uri="{FF2B5EF4-FFF2-40B4-BE49-F238E27FC236}">
                <a16:creationId xmlns:a16="http://schemas.microsoft.com/office/drawing/2014/main" id="{164A471E-5E62-0A50-187E-496EA5CE8D01}"/>
              </a:ext>
            </a:extLst>
          </p:cNvPr>
          <p:cNvPicPr>
            <a:picLocks noChangeAspect="1"/>
          </p:cNvPicPr>
          <p:nvPr/>
        </p:nvPicPr>
        <p:blipFill>
          <a:blip r:embed="rId2"/>
          <a:srcRect l="6032" t="13454" r="17846" b="14141"/>
          <a:stretch/>
        </p:blipFill>
        <p:spPr>
          <a:xfrm rot="5400000">
            <a:off x="-820780" y="2036181"/>
            <a:ext cx="6532108" cy="4659848"/>
          </a:xfrm>
          <a:prstGeom prst="rect">
            <a:avLst/>
          </a:prstGeom>
        </p:spPr>
      </p:pic>
      <p:pic>
        <p:nvPicPr>
          <p:cNvPr id="7" name="Image 6" descr="Une image contenant texte, écriture manuscrite, Rectangle, Parallèle&#10;&#10;Description générée automatiquement">
            <a:extLst>
              <a:ext uri="{FF2B5EF4-FFF2-40B4-BE49-F238E27FC236}">
                <a16:creationId xmlns:a16="http://schemas.microsoft.com/office/drawing/2014/main" id="{EB473A0A-DEBC-6FAB-54EE-73332909844E}"/>
              </a:ext>
            </a:extLst>
          </p:cNvPr>
          <p:cNvPicPr>
            <a:picLocks noChangeAspect="1"/>
          </p:cNvPicPr>
          <p:nvPr/>
        </p:nvPicPr>
        <p:blipFill>
          <a:blip r:embed="rId3"/>
          <a:srcRect l="8457" t="9051" r="15422" b="13050"/>
          <a:stretch/>
        </p:blipFill>
        <p:spPr>
          <a:xfrm rot="5400000">
            <a:off x="2129905" y="1795446"/>
            <a:ext cx="5982295" cy="4591503"/>
          </a:xfrm>
          <a:prstGeom prst="rect">
            <a:avLst/>
          </a:prstGeom>
        </p:spPr>
      </p:pic>
      <p:pic>
        <p:nvPicPr>
          <p:cNvPr id="9" name="Image 8" descr="Une image contenant texte, écriture manuscrite, Parallèle&#10;&#10;Description générée automatiquement">
            <a:extLst>
              <a:ext uri="{FF2B5EF4-FFF2-40B4-BE49-F238E27FC236}">
                <a16:creationId xmlns:a16="http://schemas.microsoft.com/office/drawing/2014/main" id="{299EB707-9C6E-66F9-3E0D-40A817231E1D}"/>
              </a:ext>
            </a:extLst>
          </p:cNvPr>
          <p:cNvPicPr>
            <a:picLocks noChangeAspect="1"/>
          </p:cNvPicPr>
          <p:nvPr/>
        </p:nvPicPr>
        <p:blipFill>
          <a:blip r:embed="rId4"/>
          <a:srcRect l="8358" t="5443" r="8897" b="10861"/>
          <a:stretch/>
        </p:blipFill>
        <p:spPr>
          <a:xfrm rot="5400000">
            <a:off x="5600131" y="848603"/>
            <a:ext cx="7031206" cy="5334000"/>
          </a:xfrm>
          <a:prstGeom prst="rect">
            <a:avLst/>
          </a:prstGeom>
        </p:spPr>
      </p:pic>
    </p:spTree>
    <p:extLst>
      <p:ext uri="{BB962C8B-B14F-4D97-AF65-F5344CB8AC3E}">
        <p14:creationId xmlns:p14="http://schemas.microsoft.com/office/powerpoint/2010/main" val="3825876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8570C-CE0F-F21F-4CE0-2220B63D5201}"/>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1058F89-9139-0FBE-446A-8CC4D398A57F}"/>
              </a:ext>
            </a:extLst>
          </p:cNvPr>
          <p:cNvSpPr>
            <a:spLocks noGrp="1"/>
          </p:cNvSpPr>
          <p:nvPr>
            <p:ph idx="1"/>
          </p:nvPr>
        </p:nvSpPr>
        <p:spPr>
          <a:xfrm>
            <a:off x="523566" y="517486"/>
            <a:ext cx="11144868" cy="4351338"/>
          </a:xfrm>
        </p:spPr>
        <p:txBody>
          <a:bodyPr/>
          <a:lstStyle/>
          <a:p>
            <a:pPr marL="0" indent="0">
              <a:buNone/>
            </a:pPr>
            <a:r>
              <a:rPr lang="fr-FR" sz="1400" i="1" dirty="0"/>
              <a:t>2_23:50 (F) alors Alex justement, c’est un élève qui avait rien compris. C’était la recette sur le pain et lui il m’a fait une recette d’une </a:t>
            </a:r>
            <a:r>
              <a:rPr lang="fr-FR" sz="1400" i="1" dirty="0" err="1"/>
              <a:t>patisserie</a:t>
            </a:r>
            <a:r>
              <a:rPr lang="fr-FR" sz="1400" i="1" dirty="0"/>
              <a:t> qu’il avait dans sa tête, c’était pas du tout ce que j’attendais, ce que je voulais. Et puis il a... Toujours pas compris, mais les ingrédients et les ustensiles maintenant on les a et le titre correspond et puis ben il m’a fait un très joli texte, donc tu vois ça c’est pas le test, c’est toujours un exercice, mais lui en tout cas, il y a eu une progression avec les affiches ((la référence aux critères)) qui était dingue. Donc ça c’était mon petit Alex. </a:t>
            </a:r>
          </a:p>
          <a:p>
            <a:pPr marL="0" indent="0">
              <a:buNone/>
            </a:pPr>
            <a:endParaRPr lang="fr-FR" dirty="0"/>
          </a:p>
        </p:txBody>
      </p:sp>
      <p:pic>
        <p:nvPicPr>
          <p:cNvPr id="4" name="Image 3" descr="Une image contenant texte, écriture manuscrite, encre, dessin&#10;&#10;Description générée automatiquement">
            <a:extLst>
              <a:ext uri="{FF2B5EF4-FFF2-40B4-BE49-F238E27FC236}">
                <a16:creationId xmlns:a16="http://schemas.microsoft.com/office/drawing/2014/main" id="{19E06790-85A2-484E-303D-148573176EB8}"/>
              </a:ext>
            </a:extLst>
          </p:cNvPr>
          <p:cNvPicPr>
            <a:picLocks noChangeAspect="1"/>
          </p:cNvPicPr>
          <p:nvPr/>
        </p:nvPicPr>
        <p:blipFill>
          <a:blip r:embed="rId3"/>
          <a:stretch>
            <a:fillRect/>
          </a:stretch>
        </p:blipFill>
        <p:spPr>
          <a:xfrm>
            <a:off x="60122" y="1521680"/>
            <a:ext cx="5044109" cy="6858000"/>
          </a:xfrm>
          <a:prstGeom prst="rect">
            <a:avLst/>
          </a:prstGeom>
        </p:spPr>
      </p:pic>
      <p:pic>
        <p:nvPicPr>
          <p:cNvPr id="8" name="Image 7" descr="Une image contenant texte, écriture manuscrite, papier, encre&#10;&#10;Description générée automatiquement">
            <a:extLst>
              <a:ext uri="{FF2B5EF4-FFF2-40B4-BE49-F238E27FC236}">
                <a16:creationId xmlns:a16="http://schemas.microsoft.com/office/drawing/2014/main" id="{D92EA9C9-EA92-15AE-4E82-57A7D39FD4B0}"/>
              </a:ext>
            </a:extLst>
          </p:cNvPr>
          <p:cNvPicPr>
            <a:picLocks noChangeAspect="1"/>
          </p:cNvPicPr>
          <p:nvPr/>
        </p:nvPicPr>
        <p:blipFill>
          <a:blip r:embed="rId4"/>
          <a:stretch>
            <a:fillRect/>
          </a:stretch>
        </p:blipFill>
        <p:spPr>
          <a:xfrm>
            <a:off x="3173579" y="1521680"/>
            <a:ext cx="4353791" cy="6858000"/>
          </a:xfrm>
          <a:prstGeom prst="rect">
            <a:avLst/>
          </a:prstGeom>
        </p:spPr>
      </p:pic>
      <p:pic>
        <p:nvPicPr>
          <p:cNvPr id="11" name="Image 10" descr="Une image contenant texte, écriture manuscrite, encre, dessin&#10;&#10;Description générée automatiquement">
            <a:extLst>
              <a:ext uri="{FF2B5EF4-FFF2-40B4-BE49-F238E27FC236}">
                <a16:creationId xmlns:a16="http://schemas.microsoft.com/office/drawing/2014/main" id="{14D10341-7E44-4F1B-8030-00E7D040579D}"/>
              </a:ext>
            </a:extLst>
          </p:cNvPr>
          <p:cNvPicPr>
            <a:picLocks noChangeAspect="1"/>
          </p:cNvPicPr>
          <p:nvPr/>
        </p:nvPicPr>
        <p:blipFill>
          <a:blip r:embed="rId5"/>
          <a:stretch>
            <a:fillRect/>
          </a:stretch>
        </p:blipFill>
        <p:spPr>
          <a:xfrm>
            <a:off x="7147893" y="1439824"/>
            <a:ext cx="4746987" cy="6858000"/>
          </a:xfrm>
          <a:prstGeom prst="rect">
            <a:avLst/>
          </a:prstGeom>
        </p:spPr>
      </p:pic>
      <p:pic>
        <p:nvPicPr>
          <p:cNvPr id="13" name="Image 12" descr="Une image contenant texte, écriture manuscrite, papier, Produit en papier&#10;&#10;Description générée automatiquement">
            <a:extLst>
              <a:ext uri="{FF2B5EF4-FFF2-40B4-BE49-F238E27FC236}">
                <a16:creationId xmlns:a16="http://schemas.microsoft.com/office/drawing/2014/main" id="{8630D843-D2C0-5661-ED7B-E06A75AAA72E}"/>
              </a:ext>
            </a:extLst>
          </p:cNvPr>
          <p:cNvPicPr>
            <a:picLocks noChangeAspect="1"/>
          </p:cNvPicPr>
          <p:nvPr/>
        </p:nvPicPr>
        <p:blipFill>
          <a:blip r:embed="rId6"/>
          <a:stretch>
            <a:fillRect/>
          </a:stretch>
        </p:blipFill>
        <p:spPr>
          <a:xfrm>
            <a:off x="3414091" y="0"/>
            <a:ext cx="5161656" cy="7602781"/>
          </a:xfrm>
          <a:prstGeom prst="rect">
            <a:avLst/>
          </a:prstGeom>
        </p:spPr>
      </p:pic>
    </p:spTree>
    <p:extLst>
      <p:ext uri="{BB962C8B-B14F-4D97-AF65-F5344CB8AC3E}">
        <p14:creationId xmlns:p14="http://schemas.microsoft.com/office/powerpoint/2010/main" val="2912155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82867-561B-2C43-40B2-3642D080FF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84A0226-8329-C148-51F1-D6506144AC20}"/>
              </a:ext>
            </a:extLst>
          </p:cNvPr>
          <p:cNvSpPr>
            <a:spLocks noGrp="1"/>
          </p:cNvSpPr>
          <p:nvPr>
            <p:ph type="title"/>
          </p:nvPr>
        </p:nvSpPr>
        <p:spPr/>
        <p:txBody>
          <a:bodyPr/>
          <a:lstStyle/>
          <a:p>
            <a:r>
              <a:rPr lang="fr-FR" b="1" dirty="0">
                <a:solidFill>
                  <a:schemeClr val="accent6">
                    <a:lumMod val="75000"/>
                  </a:schemeClr>
                </a:solidFill>
              </a:rPr>
              <a:t>Résultats: les enseignantes se sentent-elles mieux outillées dans leur travail ?</a:t>
            </a:r>
          </a:p>
        </p:txBody>
      </p:sp>
      <p:sp>
        <p:nvSpPr>
          <p:cNvPr id="3" name="Espace réservé du contenu 2">
            <a:extLst>
              <a:ext uri="{FF2B5EF4-FFF2-40B4-BE49-F238E27FC236}">
                <a16:creationId xmlns:a16="http://schemas.microsoft.com/office/drawing/2014/main" id="{E136A207-DFE4-4FF6-E6C2-8BE97B293044}"/>
              </a:ext>
            </a:extLst>
          </p:cNvPr>
          <p:cNvSpPr>
            <a:spLocks noGrp="1"/>
          </p:cNvSpPr>
          <p:nvPr>
            <p:ph idx="1"/>
          </p:nvPr>
        </p:nvSpPr>
        <p:spPr>
          <a:xfrm>
            <a:off x="838200" y="2066925"/>
            <a:ext cx="7972646" cy="4351338"/>
          </a:xfrm>
        </p:spPr>
        <p:txBody>
          <a:bodyPr>
            <a:normAutofit fontScale="92500" lnSpcReduction="10000"/>
          </a:bodyPr>
          <a:lstStyle/>
          <a:p>
            <a:pPr>
              <a:buFontTx/>
              <a:buChar char="-"/>
            </a:pPr>
            <a:r>
              <a:rPr lang="fr-FR" sz="3600" dirty="0"/>
              <a:t>Un fil rouge clair pour tout le monde, des formulations compréhensibles par tous</a:t>
            </a:r>
          </a:p>
          <a:p>
            <a:pPr>
              <a:buFontTx/>
              <a:buChar char="-"/>
            </a:pPr>
            <a:endParaRPr lang="fr-FR" dirty="0"/>
          </a:p>
          <a:p>
            <a:pPr marL="0" indent="0">
              <a:buNone/>
            </a:pPr>
            <a:r>
              <a:rPr lang="fr-FR" i="1" dirty="0"/>
              <a:t>« quand on faisait des exercices on pouvait dire, mais regarde dans les étapes, il manque quelque chose, va regarder ce qu’il manque et ils pouvaient aller voir et constater. </a:t>
            </a:r>
          </a:p>
          <a:p>
            <a:pPr marL="0" indent="0">
              <a:buNone/>
            </a:pPr>
            <a:r>
              <a:rPr lang="fr-FR" i="1" dirty="0"/>
              <a:t>« le fait d’avoir le guide d’écriture (en fait la grille critériée) on sait exactement ce qu’on veut évaluer, donc quand ils ramènent la recette, on voit tout de suite où ça pêche. »</a:t>
            </a:r>
            <a:endParaRPr lang="fr-FR" dirty="0"/>
          </a:p>
        </p:txBody>
      </p:sp>
      <p:pic>
        <p:nvPicPr>
          <p:cNvPr id="4" name="Image 3" descr="Une image contenant texte, menu, papier, Impression&#10;&#10;Description générée automatiquement">
            <a:extLst>
              <a:ext uri="{FF2B5EF4-FFF2-40B4-BE49-F238E27FC236}">
                <a16:creationId xmlns:a16="http://schemas.microsoft.com/office/drawing/2014/main" id="{DE17AB5F-A921-457D-4CAC-72162C482EE5}"/>
              </a:ext>
            </a:extLst>
          </p:cNvPr>
          <p:cNvPicPr>
            <a:picLocks noChangeAspect="1"/>
          </p:cNvPicPr>
          <p:nvPr/>
        </p:nvPicPr>
        <p:blipFill>
          <a:blip r:embed="rId2"/>
          <a:srcRect l="24783" t="14414" r="14362" b="16423"/>
          <a:stretch/>
        </p:blipFill>
        <p:spPr>
          <a:xfrm>
            <a:off x="8810846" y="2547937"/>
            <a:ext cx="3381154" cy="4081036"/>
          </a:xfrm>
          <a:prstGeom prst="rect">
            <a:avLst/>
          </a:prstGeom>
        </p:spPr>
      </p:pic>
    </p:spTree>
    <p:extLst>
      <p:ext uri="{BB962C8B-B14F-4D97-AF65-F5344CB8AC3E}">
        <p14:creationId xmlns:p14="http://schemas.microsoft.com/office/powerpoint/2010/main" val="236675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8446D-BB19-BCF6-A01C-53D3D64D728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FB83B58-3C79-679C-8900-422E3C34168C}"/>
              </a:ext>
            </a:extLst>
          </p:cNvPr>
          <p:cNvSpPr>
            <a:spLocks noGrp="1"/>
          </p:cNvSpPr>
          <p:nvPr>
            <p:ph type="title"/>
          </p:nvPr>
        </p:nvSpPr>
        <p:spPr/>
        <p:txBody>
          <a:bodyPr/>
          <a:lstStyle/>
          <a:p>
            <a:r>
              <a:rPr lang="fr-FR" b="1" dirty="0">
                <a:solidFill>
                  <a:schemeClr val="accent6">
                    <a:lumMod val="75000"/>
                  </a:schemeClr>
                </a:solidFill>
              </a:rPr>
              <a:t>Résultats: les enseignantes se sentent-elles mieux outillées dans leur travail ?</a:t>
            </a:r>
          </a:p>
        </p:txBody>
      </p:sp>
      <p:sp>
        <p:nvSpPr>
          <p:cNvPr id="3" name="Espace réservé du contenu 2">
            <a:extLst>
              <a:ext uri="{FF2B5EF4-FFF2-40B4-BE49-F238E27FC236}">
                <a16:creationId xmlns:a16="http://schemas.microsoft.com/office/drawing/2014/main" id="{8E191344-8430-EDBB-2C36-765A93E71849}"/>
              </a:ext>
            </a:extLst>
          </p:cNvPr>
          <p:cNvSpPr>
            <a:spLocks noGrp="1"/>
          </p:cNvSpPr>
          <p:nvPr>
            <p:ph idx="1"/>
          </p:nvPr>
        </p:nvSpPr>
        <p:spPr/>
        <p:txBody>
          <a:bodyPr>
            <a:normAutofit/>
          </a:bodyPr>
          <a:lstStyle/>
          <a:p>
            <a:pPr>
              <a:buFontTx/>
              <a:buChar char="-"/>
            </a:pPr>
            <a:r>
              <a:rPr lang="fr-FR" dirty="0">
                <a:solidFill>
                  <a:schemeClr val="bg1">
                    <a:lumMod val="75000"/>
                  </a:schemeClr>
                </a:solidFill>
              </a:rPr>
              <a:t>Un fil rouge clair pour tout le monde, des formulations compréhensibles par tous</a:t>
            </a:r>
          </a:p>
          <a:p>
            <a:pPr>
              <a:buFontTx/>
              <a:buChar char="-"/>
            </a:pPr>
            <a:r>
              <a:rPr lang="fr-FR" dirty="0"/>
              <a:t>Impliquer les élèves dans l’évaluation... Apprendre à évaluer</a:t>
            </a:r>
          </a:p>
          <a:p>
            <a:pPr lvl="1">
              <a:buFontTx/>
              <a:buChar char="-"/>
            </a:pPr>
            <a:r>
              <a:rPr lang="fr-FR" dirty="0"/>
              <a:t>Avoir en tête ce qui est attendu</a:t>
            </a:r>
          </a:p>
          <a:p>
            <a:pPr lvl="1">
              <a:buFontTx/>
              <a:buChar char="-"/>
            </a:pPr>
            <a:r>
              <a:rPr lang="fr-FR" dirty="0"/>
              <a:t>Élaboration de critères avec les mots des élèves : rendre explicites les attentes</a:t>
            </a:r>
          </a:p>
          <a:p>
            <a:pPr lvl="1">
              <a:buFontTx/>
              <a:buChar char="-"/>
            </a:pPr>
            <a:r>
              <a:rPr lang="fr-FR" dirty="0"/>
              <a:t>Soutenir la </a:t>
            </a:r>
            <a:r>
              <a:rPr lang="fr-FR" dirty="0" err="1"/>
              <a:t>co</a:t>
            </a:r>
            <a:r>
              <a:rPr lang="fr-FR" dirty="0"/>
              <a:t>-évaluation et l’auto-évaluation</a:t>
            </a:r>
          </a:p>
          <a:p>
            <a:pPr marL="0" indent="0">
              <a:buNone/>
            </a:pPr>
            <a:endParaRPr lang="fr-FR" dirty="0"/>
          </a:p>
          <a:p>
            <a:pPr marL="0" indent="0">
              <a:buNone/>
            </a:pPr>
            <a:r>
              <a:rPr lang="fr-FR" sz="2000" i="1" dirty="0"/>
              <a:t>« Ça permet de pas pénaliser, de pouvoir juste les relancer sans leur dire : « mais là c’est pas juste, qu’est ce que t’as oublié ? » Et pis ils vont relire la grille et ils voient ce qu’il manque </a:t>
            </a:r>
            <a:r>
              <a:rPr lang="fr-FR" i="1" dirty="0"/>
              <a:t>»</a:t>
            </a:r>
          </a:p>
          <a:p>
            <a:pPr marL="0" indent="0">
              <a:buNone/>
            </a:pPr>
            <a:endParaRPr lang="fr-FR" dirty="0"/>
          </a:p>
        </p:txBody>
      </p:sp>
    </p:spTree>
    <p:extLst>
      <p:ext uri="{BB962C8B-B14F-4D97-AF65-F5344CB8AC3E}">
        <p14:creationId xmlns:p14="http://schemas.microsoft.com/office/powerpoint/2010/main" val="221763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63623-81E9-5B6A-CB4E-9EF8AB6BFD6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E186CE9-B242-370D-2227-8A32818FA73A}"/>
              </a:ext>
            </a:extLst>
          </p:cNvPr>
          <p:cNvSpPr>
            <a:spLocks noGrp="1"/>
          </p:cNvSpPr>
          <p:nvPr>
            <p:ph type="title"/>
          </p:nvPr>
        </p:nvSpPr>
        <p:spPr/>
        <p:txBody>
          <a:bodyPr/>
          <a:lstStyle/>
          <a:p>
            <a:r>
              <a:rPr lang="fr-FR" b="1" dirty="0">
                <a:solidFill>
                  <a:schemeClr val="accent6">
                    <a:lumMod val="75000"/>
                  </a:schemeClr>
                </a:solidFill>
              </a:rPr>
              <a:t>Résultats: les enseignantes se sentent-elles mieux outillées dans leur travail ?</a:t>
            </a:r>
          </a:p>
        </p:txBody>
      </p:sp>
      <p:sp>
        <p:nvSpPr>
          <p:cNvPr id="3" name="Espace réservé du contenu 2">
            <a:extLst>
              <a:ext uri="{FF2B5EF4-FFF2-40B4-BE49-F238E27FC236}">
                <a16:creationId xmlns:a16="http://schemas.microsoft.com/office/drawing/2014/main" id="{10FA5EFE-E587-C84F-C1A0-FC9BE7CB431A}"/>
              </a:ext>
            </a:extLst>
          </p:cNvPr>
          <p:cNvSpPr>
            <a:spLocks noGrp="1"/>
          </p:cNvSpPr>
          <p:nvPr>
            <p:ph idx="1"/>
          </p:nvPr>
        </p:nvSpPr>
        <p:spPr/>
        <p:txBody>
          <a:bodyPr>
            <a:normAutofit/>
          </a:bodyPr>
          <a:lstStyle/>
          <a:p>
            <a:pPr>
              <a:buFontTx/>
              <a:buChar char="-"/>
            </a:pPr>
            <a:r>
              <a:rPr lang="fr-FR" dirty="0">
                <a:solidFill>
                  <a:schemeClr val="bg1">
                    <a:lumMod val="75000"/>
                  </a:schemeClr>
                </a:solidFill>
              </a:rPr>
              <a:t>Un fil rouge clair pour tout le monde, des formulations compréhensibles par tous</a:t>
            </a:r>
          </a:p>
          <a:p>
            <a:pPr>
              <a:buFontTx/>
              <a:buChar char="-"/>
            </a:pPr>
            <a:r>
              <a:rPr lang="fr-FR" dirty="0">
                <a:solidFill>
                  <a:schemeClr val="bg1">
                    <a:lumMod val="75000"/>
                  </a:schemeClr>
                </a:solidFill>
              </a:rPr>
              <a:t>Impliquer les élèves dans l’évaluation... Apprendre à évaluer</a:t>
            </a:r>
          </a:p>
          <a:p>
            <a:pPr>
              <a:buFontTx/>
              <a:buChar char="-"/>
            </a:pPr>
            <a:r>
              <a:rPr lang="fr-FR" dirty="0"/>
              <a:t>Porter des jugements plus « sûrs »; à la fin, la note reflète les progressions</a:t>
            </a:r>
          </a:p>
          <a:p>
            <a:pPr marL="0" indent="0">
              <a:buNone/>
            </a:pPr>
            <a:endParaRPr lang="fr-FR" dirty="0"/>
          </a:p>
          <a:p>
            <a:pPr marL="0" indent="0">
              <a:buNone/>
            </a:pPr>
            <a:r>
              <a:rPr lang="fr-FR" sz="2400" i="1" dirty="0"/>
              <a:t>« c’était hyper rapide à corriger, ça on est bien d’accord, avec les critères »</a:t>
            </a:r>
          </a:p>
          <a:p>
            <a:pPr marL="0" indent="0">
              <a:buNone/>
            </a:pPr>
            <a:r>
              <a:rPr lang="fr-FR" sz="2400" i="1" dirty="0"/>
              <a:t>« j’ai pu mettre en évidence la progression des élèves même ceux qui ont des difficultés »</a:t>
            </a:r>
            <a:endParaRPr lang="fr-FR" sz="2400" dirty="0"/>
          </a:p>
        </p:txBody>
      </p:sp>
    </p:spTree>
    <p:extLst>
      <p:ext uri="{BB962C8B-B14F-4D97-AF65-F5344CB8AC3E}">
        <p14:creationId xmlns:p14="http://schemas.microsoft.com/office/powerpoint/2010/main" val="136238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B7AE4-3B05-C2FB-F21A-30BE0D4E125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79AEA77-A81B-A1EB-0FFF-F4833BC389F1}"/>
              </a:ext>
            </a:extLst>
          </p:cNvPr>
          <p:cNvSpPr>
            <a:spLocks noGrp="1"/>
          </p:cNvSpPr>
          <p:nvPr>
            <p:ph type="title"/>
          </p:nvPr>
        </p:nvSpPr>
        <p:spPr/>
        <p:txBody>
          <a:bodyPr/>
          <a:lstStyle/>
          <a:p>
            <a:r>
              <a:rPr lang="fr-FR" b="1" dirty="0">
                <a:solidFill>
                  <a:schemeClr val="accent6">
                    <a:lumMod val="75000"/>
                  </a:schemeClr>
                </a:solidFill>
              </a:rPr>
              <a:t>Résultats: les enseignantes se sentent-elles mieux outillées dans leur travail ?</a:t>
            </a:r>
          </a:p>
        </p:txBody>
      </p:sp>
      <p:sp>
        <p:nvSpPr>
          <p:cNvPr id="3" name="Espace réservé du contenu 2">
            <a:extLst>
              <a:ext uri="{FF2B5EF4-FFF2-40B4-BE49-F238E27FC236}">
                <a16:creationId xmlns:a16="http://schemas.microsoft.com/office/drawing/2014/main" id="{814E0369-2DEA-3643-7ADD-631A67586313}"/>
              </a:ext>
            </a:extLst>
          </p:cNvPr>
          <p:cNvSpPr>
            <a:spLocks noGrp="1"/>
          </p:cNvSpPr>
          <p:nvPr>
            <p:ph idx="1"/>
          </p:nvPr>
        </p:nvSpPr>
        <p:spPr>
          <a:xfrm>
            <a:off x="838199" y="1825624"/>
            <a:ext cx="11251019" cy="5032375"/>
          </a:xfrm>
        </p:spPr>
        <p:txBody>
          <a:bodyPr>
            <a:normAutofit fontScale="92500"/>
          </a:bodyPr>
          <a:lstStyle/>
          <a:p>
            <a:pPr>
              <a:buFontTx/>
              <a:buChar char="-"/>
            </a:pPr>
            <a:r>
              <a:rPr lang="fr-FR" dirty="0">
                <a:solidFill>
                  <a:schemeClr val="bg1">
                    <a:lumMod val="75000"/>
                  </a:schemeClr>
                </a:solidFill>
              </a:rPr>
              <a:t>Un fil rouge clair pour tout le monde, des formulations compréhensibles par tous</a:t>
            </a:r>
          </a:p>
          <a:p>
            <a:pPr>
              <a:buFontTx/>
              <a:buChar char="-"/>
            </a:pPr>
            <a:r>
              <a:rPr lang="fr-FR" dirty="0">
                <a:solidFill>
                  <a:schemeClr val="bg1">
                    <a:lumMod val="75000"/>
                  </a:schemeClr>
                </a:solidFill>
              </a:rPr>
              <a:t>Impliquer les élèves dans l’évaluation... Apprendre à évaluer</a:t>
            </a:r>
          </a:p>
          <a:p>
            <a:pPr>
              <a:buFontTx/>
              <a:buChar char="-"/>
            </a:pPr>
            <a:r>
              <a:rPr lang="fr-FR" dirty="0">
                <a:solidFill>
                  <a:schemeClr val="bg1">
                    <a:lumMod val="75000"/>
                  </a:schemeClr>
                </a:solidFill>
              </a:rPr>
              <a:t>Porter des jugements plus « sûrs »; à la fin, la note reflète les progressions</a:t>
            </a:r>
          </a:p>
          <a:p>
            <a:pPr>
              <a:buFontTx/>
              <a:buChar char="-"/>
            </a:pPr>
            <a:r>
              <a:rPr lang="fr-FR" dirty="0"/>
              <a:t>Soutenir les progressions des élèves</a:t>
            </a:r>
          </a:p>
          <a:p>
            <a:pPr lvl="1">
              <a:buFontTx/>
              <a:buChar char="-"/>
            </a:pPr>
            <a:r>
              <a:rPr lang="fr-FR" dirty="0"/>
              <a:t>Critères de perfectionnement progressif et adaptés </a:t>
            </a:r>
          </a:p>
          <a:p>
            <a:pPr lvl="1">
              <a:buFontTx/>
              <a:buChar char="-"/>
            </a:pPr>
            <a:r>
              <a:rPr lang="fr-FR" dirty="0"/>
              <a:t>Accompagnement et soutien diversifiés (3</a:t>
            </a:r>
            <a:r>
              <a:rPr lang="fr-FR" baseline="30000" dirty="0"/>
              <a:t>e</a:t>
            </a:r>
            <a:r>
              <a:rPr lang="fr-FR" dirty="0"/>
              <a:t> DA; 4</a:t>
            </a:r>
            <a:r>
              <a:rPr lang="fr-FR" baseline="30000" dirty="0"/>
              <a:t>e</a:t>
            </a:r>
            <a:r>
              <a:rPr lang="fr-FR" dirty="0"/>
              <a:t> banque de mots) </a:t>
            </a:r>
          </a:p>
          <a:p>
            <a:pPr marL="85725" lvl="1" indent="0">
              <a:buNone/>
            </a:pPr>
            <a:endParaRPr lang="fr-FR" dirty="0"/>
          </a:p>
          <a:p>
            <a:pPr marL="85725" lvl="1" indent="0">
              <a:buNone/>
            </a:pPr>
            <a:r>
              <a:rPr lang="fr-FR" i="1" dirty="0"/>
              <a:t>« En fait la différence, les critères sont les mêmes au final sauf que la réalisation de la tâche, la complexité de la tâche est à un niveau supérieur. »</a:t>
            </a:r>
          </a:p>
          <a:p>
            <a:pPr marL="85725" lvl="1" indent="0">
              <a:buNone/>
            </a:pPr>
            <a:r>
              <a:rPr lang="fr-FR" i="1" dirty="0"/>
              <a:t>« Avant j’arrivais à ce résultat là aussi, donc c’est difficile de dire, ça les a certainement rassurés, ça les a mis en confiance, ils savaient où ils allaient parce que c’est eux qui l’ont créé mais est-ce que ça a vraiment changé quelque chose, j’en sais rien </a:t>
            </a:r>
            <a:r>
              <a:rPr lang="fr-FR" dirty="0"/>
              <a:t>»</a:t>
            </a:r>
            <a:endParaRPr lang="fr-FR" i="1" dirty="0"/>
          </a:p>
          <a:p>
            <a:pPr marL="0" indent="0">
              <a:buNone/>
            </a:pPr>
            <a:endParaRPr lang="fr-FR" dirty="0"/>
          </a:p>
        </p:txBody>
      </p:sp>
    </p:spTree>
    <p:extLst>
      <p:ext uri="{BB962C8B-B14F-4D97-AF65-F5344CB8AC3E}">
        <p14:creationId xmlns:p14="http://schemas.microsoft.com/office/powerpoint/2010/main" val="662607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CD72B-B92F-2EAF-8ECF-C20DE6527DD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B26169-B9CB-E760-D001-71D6C8B1C16C}"/>
              </a:ext>
            </a:extLst>
          </p:cNvPr>
          <p:cNvSpPr>
            <a:spLocks noGrp="1"/>
          </p:cNvSpPr>
          <p:nvPr>
            <p:ph type="title"/>
          </p:nvPr>
        </p:nvSpPr>
        <p:spPr/>
        <p:txBody>
          <a:bodyPr/>
          <a:lstStyle/>
          <a:p>
            <a:r>
              <a:rPr lang="fr-FR" b="1" dirty="0">
                <a:solidFill>
                  <a:schemeClr val="accent6">
                    <a:lumMod val="75000"/>
                  </a:schemeClr>
                </a:solidFill>
              </a:rPr>
              <a:t>Résultats: les enseignantes se sentent-elles mieux outillées dans leur travail ?</a:t>
            </a:r>
          </a:p>
        </p:txBody>
      </p:sp>
      <p:sp>
        <p:nvSpPr>
          <p:cNvPr id="3" name="Espace réservé du contenu 2">
            <a:extLst>
              <a:ext uri="{FF2B5EF4-FFF2-40B4-BE49-F238E27FC236}">
                <a16:creationId xmlns:a16="http://schemas.microsoft.com/office/drawing/2014/main" id="{2117BFC7-8299-3AD7-C82F-C230887A9009}"/>
              </a:ext>
            </a:extLst>
          </p:cNvPr>
          <p:cNvSpPr>
            <a:spLocks noGrp="1"/>
          </p:cNvSpPr>
          <p:nvPr>
            <p:ph idx="1"/>
          </p:nvPr>
        </p:nvSpPr>
        <p:spPr/>
        <p:txBody>
          <a:bodyPr/>
          <a:lstStyle/>
          <a:p>
            <a:pPr>
              <a:buFontTx/>
              <a:buChar char="-"/>
            </a:pPr>
            <a:r>
              <a:rPr lang="fr-FR" dirty="0">
                <a:solidFill>
                  <a:schemeClr val="bg1">
                    <a:lumMod val="75000"/>
                  </a:schemeClr>
                </a:solidFill>
              </a:rPr>
              <a:t>Un fil rouge clair pour tout le monde, des formulations compréhensibles par tous</a:t>
            </a:r>
          </a:p>
          <a:p>
            <a:pPr>
              <a:buFontTx/>
              <a:buChar char="-"/>
            </a:pPr>
            <a:r>
              <a:rPr lang="fr-FR" dirty="0">
                <a:solidFill>
                  <a:schemeClr val="bg1">
                    <a:lumMod val="75000"/>
                  </a:schemeClr>
                </a:solidFill>
              </a:rPr>
              <a:t>Impliquer les élèves dans l’évaluation... Apprendre à évaluer</a:t>
            </a:r>
          </a:p>
          <a:p>
            <a:pPr>
              <a:buFontTx/>
              <a:buChar char="-"/>
            </a:pPr>
            <a:r>
              <a:rPr lang="fr-FR" dirty="0">
                <a:solidFill>
                  <a:schemeClr val="bg1">
                    <a:lumMod val="75000"/>
                  </a:schemeClr>
                </a:solidFill>
              </a:rPr>
              <a:t>Porter des jugements plus « sûrs »; à la fin, la note reflète les progressions</a:t>
            </a:r>
          </a:p>
          <a:p>
            <a:pPr>
              <a:buFontTx/>
              <a:buChar char="-"/>
            </a:pPr>
            <a:r>
              <a:rPr lang="fr-FR" dirty="0">
                <a:solidFill>
                  <a:schemeClr val="bg1">
                    <a:lumMod val="75000"/>
                  </a:schemeClr>
                </a:solidFill>
              </a:rPr>
              <a:t>Donner des rétroactions pertinentes et utilisable par les élèves</a:t>
            </a:r>
          </a:p>
          <a:p>
            <a:pPr>
              <a:buFontTx/>
              <a:buChar char="-"/>
            </a:pPr>
            <a:r>
              <a:rPr lang="fr-FR" dirty="0"/>
              <a:t>S’engager dans un processus de transformation des pratiques</a:t>
            </a:r>
          </a:p>
          <a:p>
            <a:pPr>
              <a:buFontTx/>
              <a:buChar char="-"/>
            </a:pPr>
            <a:endParaRPr lang="fr-FR" dirty="0"/>
          </a:p>
        </p:txBody>
      </p:sp>
    </p:spTree>
    <p:extLst>
      <p:ext uri="{BB962C8B-B14F-4D97-AF65-F5344CB8AC3E}">
        <p14:creationId xmlns:p14="http://schemas.microsoft.com/office/powerpoint/2010/main" val="4438323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AC317A-FA62-FE66-D6D4-22070F363CFD}"/>
              </a:ext>
            </a:extLst>
          </p:cNvPr>
          <p:cNvSpPr>
            <a:spLocks noGrp="1"/>
          </p:cNvSpPr>
          <p:nvPr>
            <p:ph type="title"/>
          </p:nvPr>
        </p:nvSpPr>
        <p:spPr>
          <a:xfrm>
            <a:off x="561754" y="145404"/>
            <a:ext cx="10515600" cy="1325563"/>
          </a:xfrm>
        </p:spPr>
        <p:txBody>
          <a:bodyPr/>
          <a:lstStyle/>
          <a:p>
            <a:r>
              <a:rPr lang="fr-FR" b="1" dirty="0">
                <a:solidFill>
                  <a:schemeClr val="accent3"/>
                </a:solidFill>
              </a:rPr>
              <a:t>Les défis</a:t>
            </a:r>
          </a:p>
        </p:txBody>
      </p:sp>
      <p:sp>
        <p:nvSpPr>
          <p:cNvPr id="3" name="Espace réservé du contenu 2">
            <a:extLst>
              <a:ext uri="{FF2B5EF4-FFF2-40B4-BE49-F238E27FC236}">
                <a16:creationId xmlns:a16="http://schemas.microsoft.com/office/drawing/2014/main" id="{9626CCA1-461C-4997-E954-653C09F21E4E}"/>
              </a:ext>
            </a:extLst>
          </p:cNvPr>
          <p:cNvSpPr>
            <a:spLocks noGrp="1"/>
          </p:cNvSpPr>
          <p:nvPr>
            <p:ph idx="1"/>
          </p:nvPr>
        </p:nvSpPr>
        <p:spPr>
          <a:xfrm>
            <a:off x="699978" y="669963"/>
            <a:ext cx="11492022" cy="18573596"/>
          </a:xfrm>
        </p:spPr>
        <p:txBody>
          <a:bodyPr>
            <a:normAutofit/>
          </a:bodyPr>
          <a:lstStyle/>
          <a:p>
            <a:pPr marL="0" indent="0">
              <a:buNone/>
            </a:pPr>
            <a:endParaRPr lang="fr-FR" dirty="0"/>
          </a:p>
          <a:p>
            <a:pPr marL="0" indent="0">
              <a:buNone/>
            </a:pPr>
            <a:endParaRPr lang="fr-FR" dirty="0"/>
          </a:p>
          <a:p>
            <a:pPr marL="0" indent="0">
              <a:buNone/>
            </a:pPr>
            <a:r>
              <a:rPr lang="fr-FR" dirty="0"/>
              <a:t>- </a:t>
            </a:r>
            <a:r>
              <a:rPr lang="fr-FR" sz="3200" dirty="0"/>
              <a:t>Formuler les critères et les descriptifs correspondant aux attentes</a:t>
            </a:r>
            <a:endParaRPr lang="fr-FR" dirty="0"/>
          </a:p>
          <a:p>
            <a:pPr marL="0" indent="0">
              <a:buNone/>
            </a:pPr>
            <a:r>
              <a:rPr lang="fr-FR" sz="2000" i="1" dirty="0"/>
              <a:t>« le choix des critères c’est compliqué. C’est pas facile de trouver le bon critère, pour qu’il soit vraiment adapté à l’objectif de base… de le  formuler correctement pour qu’il soit compréhensible, qu’il soit vraiment lisible…c’est vraiment dur »</a:t>
            </a:r>
          </a:p>
          <a:p>
            <a:pPr marL="0" indent="0">
              <a:buNone/>
            </a:pPr>
            <a:r>
              <a:rPr lang="fr-FR" sz="2000" i="1" dirty="0"/>
              <a:t>« et je pense qu’il faut l’utiliser une fois pour se rendre compte de la justesse de cette rédaction. </a:t>
            </a:r>
          </a:p>
          <a:p>
            <a:pPr marL="0" indent="0">
              <a:buNone/>
            </a:pPr>
            <a:r>
              <a:rPr lang="fr-FR" sz="2000" i="1" dirty="0"/>
              <a:t>« Moi je me rends compte que j’évolue dans ma manière de nommer les choses parce que pour moi le critère ce serait ((en lisant la grille)) respecter la structure d’une recette de cuisine, ça c’est le critère en termes de formulation (S) Ouais pis nous on voulait être plus précises pour que les élèves quand ils voient, « ah oui, il faut 4 parties obligatoires donc on les a mises. l’élève quand il lit le critère il sait exactement ce qu’il doit faire qu’il puisse s’appuyer dessus pour savoir ce qu’il doit faire. (F) oui, c’est ça c’est la marche à suivre pour REDIGER une recette. »</a:t>
            </a:r>
          </a:p>
          <a:p>
            <a:pPr marL="0" indent="0">
              <a:buNone/>
            </a:pPr>
            <a:endParaRPr lang="fr-FR" sz="2000" dirty="0"/>
          </a:p>
        </p:txBody>
      </p:sp>
    </p:spTree>
    <p:extLst>
      <p:ext uri="{BB962C8B-B14F-4D97-AF65-F5344CB8AC3E}">
        <p14:creationId xmlns:p14="http://schemas.microsoft.com/office/powerpoint/2010/main" val="33823759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73BDC-5324-13E3-23A3-CA7BFA235B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EF59AA6-EB6E-24F1-C3F5-04A816572C21}"/>
              </a:ext>
            </a:extLst>
          </p:cNvPr>
          <p:cNvSpPr>
            <a:spLocks noGrp="1"/>
          </p:cNvSpPr>
          <p:nvPr>
            <p:ph type="title"/>
          </p:nvPr>
        </p:nvSpPr>
        <p:spPr>
          <a:xfrm>
            <a:off x="561754" y="145404"/>
            <a:ext cx="10515600" cy="1325563"/>
          </a:xfrm>
        </p:spPr>
        <p:txBody>
          <a:bodyPr/>
          <a:lstStyle/>
          <a:p>
            <a:r>
              <a:rPr lang="fr-FR" b="1" dirty="0">
                <a:solidFill>
                  <a:schemeClr val="accent3"/>
                </a:solidFill>
              </a:rPr>
              <a:t>Les défis</a:t>
            </a:r>
          </a:p>
        </p:txBody>
      </p:sp>
      <p:sp>
        <p:nvSpPr>
          <p:cNvPr id="3" name="Espace réservé du contenu 2">
            <a:extLst>
              <a:ext uri="{FF2B5EF4-FFF2-40B4-BE49-F238E27FC236}">
                <a16:creationId xmlns:a16="http://schemas.microsoft.com/office/drawing/2014/main" id="{DAFD11ED-BD14-7451-3086-CEB5B41FFB8D}"/>
              </a:ext>
            </a:extLst>
          </p:cNvPr>
          <p:cNvSpPr>
            <a:spLocks noGrp="1"/>
          </p:cNvSpPr>
          <p:nvPr>
            <p:ph idx="1"/>
          </p:nvPr>
        </p:nvSpPr>
        <p:spPr>
          <a:xfrm>
            <a:off x="645044" y="669963"/>
            <a:ext cx="11492022" cy="18573596"/>
          </a:xfrm>
        </p:spPr>
        <p:txBody>
          <a:bodyPr>
            <a:normAutofit/>
          </a:bodyPr>
          <a:lstStyle/>
          <a:p>
            <a:pPr marL="0" indent="0">
              <a:buNone/>
            </a:pPr>
            <a:endParaRPr lang="fr-FR" dirty="0"/>
          </a:p>
          <a:p>
            <a:pPr marL="0" indent="0">
              <a:buNone/>
            </a:pPr>
            <a:r>
              <a:rPr lang="fr-FR" dirty="0">
                <a:solidFill>
                  <a:schemeClr val="bg1">
                    <a:lumMod val="65000"/>
                  </a:schemeClr>
                </a:solidFill>
              </a:rPr>
              <a:t>Formuler les critères et les descriptifs correspondant aux attentes</a:t>
            </a:r>
          </a:p>
          <a:p>
            <a:pPr marL="0" indent="0">
              <a:buNone/>
            </a:pPr>
            <a:r>
              <a:rPr lang="fr-FR" dirty="0"/>
              <a:t>Accompagner les élèves dans la compréhension et l’usage des critères </a:t>
            </a:r>
            <a:r>
              <a:rPr lang="fr-FR" sz="2400" dirty="0"/>
              <a:t>(</a:t>
            </a:r>
            <a:r>
              <a:rPr lang="fr-FR" sz="2000" dirty="0"/>
              <a:t>Tobola Couchepin, 2017</a:t>
            </a:r>
            <a:r>
              <a:rPr lang="fr-FR" sz="2400" dirty="0"/>
              <a:t>)</a:t>
            </a:r>
          </a:p>
          <a:p>
            <a:pPr marL="0" indent="0">
              <a:buNone/>
            </a:pPr>
            <a:r>
              <a:rPr lang="fr-FR" sz="2400" i="1" dirty="0"/>
              <a:t>« moi les miens je leur ai donné (la grille) en devoir, comme ça les parents étaient aussi un peu rassurés, pis ils ont fait l’exercice en classe, c’était ce test formatif et pis directement ils m’ont dit: ah super, c’est la même grille, je la connais, c’est très bien, »</a:t>
            </a:r>
          </a:p>
          <a:p>
            <a:pPr marL="0" indent="0">
              <a:buNone/>
            </a:pPr>
            <a:r>
              <a:rPr lang="fr-FR" sz="2400" i="1" dirty="0"/>
              <a:t>« on a fait trois productions avant le test, donc à la fin, avant le test, moi je leur ai donné le guide d’écriture (= la grille de critères) avec les deux dernières productions dans l’ordre de progression qu’on avait fait, pour que les parents puissent voir les objectifs les critères, pis les deux productions, les dernières, avec les remarques d’amélioration dessus. »</a:t>
            </a:r>
          </a:p>
        </p:txBody>
      </p:sp>
    </p:spTree>
    <p:extLst>
      <p:ext uri="{BB962C8B-B14F-4D97-AF65-F5344CB8AC3E}">
        <p14:creationId xmlns:p14="http://schemas.microsoft.com/office/powerpoint/2010/main" val="39500081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E3B65-1078-8B2D-5737-32C25825AEF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253BF28-9562-A287-8595-332C08291D00}"/>
              </a:ext>
            </a:extLst>
          </p:cNvPr>
          <p:cNvSpPr>
            <a:spLocks noGrp="1"/>
          </p:cNvSpPr>
          <p:nvPr>
            <p:ph type="title"/>
          </p:nvPr>
        </p:nvSpPr>
        <p:spPr>
          <a:xfrm>
            <a:off x="561754" y="145404"/>
            <a:ext cx="10515600" cy="1325563"/>
          </a:xfrm>
        </p:spPr>
        <p:txBody>
          <a:bodyPr/>
          <a:lstStyle/>
          <a:p>
            <a:r>
              <a:rPr lang="fr-FR" b="1" dirty="0">
                <a:solidFill>
                  <a:schemeClr val="accent3"/>
                </a:solidFill>
              </a:rPr>
              <a:t>Les défis</a:t>
            </a:r>
          </a:p>
        </p:txBody>
      </p:sp>
      <p:sp>
        <p:nvSpPr>
          <p:cNvPr id="3" name="Espace réservé du contenu 2">
            <a:extLst>
              <a:ext uri="{FF2B5EF4-FFF2-40B4-BE49-F238E27FC236}">
                <a16:creationId xmlns:a16="http://schemas.microsoft.com/office/drawing/2014/main" id="{878F263A-A2C2-954A-E56E-FBD8C1BB5714}"/>
              </a:ext>
            </a:extLst>
          </p:cNvPr>
          <p:cNvSpPr>
            <a:spLocks noGrp="1"/>
          </p:cNvSpPr>
          <p:nvPr>
            <p:ph idx="1"/>
          </p:nvPr>
        </p:nvSpPr>
        <p:spPr>
          <a:xfrm>
            <a:off x="561754" y="808185"/>
            <a:ext cx="11492022" cy="18573596"/>
          </a:xfrm>
        </p:spPr>
        <p:txBody>
          <a:bodyPr>
            <a:normAutofit/>
          </a:bodyPr>
          <a:lstStyle/>
          <a:p>
            <a:pPr marL="0" indent="0">
              <a:buNone/>
            </a:pPr>
            <a:endParaRPr lang="fr-FR" dirty="0"/>
          </a:p>
          <a:p>
            <a:pPr marL="0" indent="0">
              <a:buNone/>
            </a:pPr>
            <a:r>
              <a:rPr lang="fr-FR" dirty="0">
                <a:solidFill>
                  <a:schemeClr val="bg1">
                    <a:lumMod val="65000"/>
                  </a:schemeClr>
                </a:solidFill>
              </a:rPr>
              <a:t>Formuler les critères et les descriptifs correspondant aux attentes</a:t>
            </a:r>
          </a:p>
          <a:p>
            <a:pPr marL="0" indent="0">
              <a:buNone/>
            </a:pPr>
            <a:r>
              <a:rPr lang="fr-FR" dirty="0">
                <a:solidFill>
                  <a:schemeClr val="bg1">
                    <a:lumMod val="65000"/>
                  </a:schemeClr>
                </a:solidFill>
              </a:rPr>
              <a:t>Accompagner les élèves dans la compréhension et l’usage des critères </a:t>
            </a:r>
            <a:r>
              <a:rPr lang="fr-FR" sz="2400" dirty="0">
                <a:solidFill>
                  <a:schemeClr val="bg1">
                    <a:lumMod val="65000"/>
                  </a:schemeClr>
                </a:solidFill>
              </a:rPr>
              <a:t>(</a:t>
            </a:r>
            <a:r>
              <a:rPr lang="fr-FR" sz="2000" dirty="0">
                <a:solidFill>
                  <a:schemeClr val="bg1">
                    <a:lumMod val="65000"/>
                  </a:schemeClr>
                </a:solidFill>
              </a:rPr>
              <a:t>Tobola Couchepin, 2017</a:t>
            </a:r>
            <a:r>
              <a:rPr lang="fr-FR" sz="2400" dirty="0">
                <a:solidFill>
                  <a:schemeClr val="bg1">
                    <a:lumMod val="65000"/>
                  </a:schemeClr>
                </a:solidFill>
              </a:rPr>
              <a:t>)</a:t>
            </a:r>
          </a:p>
          <a:p>
            <a:pPr marL="0" indent="0">
              <a:buNone/>
            </a:pPr>
            <a:r>
              <a:rPr lang="fr-FR" dirty="0"/>
              <a:t>Utiliser différentes traces </a:t>
            </a:r>
          </a:p>
          <a:p>
            <a:pPr marL="812800" indent="-457200">
              <a:buFontTx/>
              <a:buChar char="-"/>
            </a:pPr>
            <a:r>
              <a:rPr lang="fr-FR" dirty="0"/>
              <a:t>Evaluer pour certifier avec les démarches sommative, descriptive, herméneutique (De </a:t>
            </a:r>
            <a:r>
              <a:rPr lang="fr-FR" dirty="0" err="1"/>
              <a:t>Ketele</a:t>
            </a:r>
            <a:r>
              <a:rPr lang="fr-FR" dirty="0"/>
              <a:t>, 2010)</a:t>
            </a:r>
          </a:p>
          <a:p>
            <a:pPr marL="812800" indent="-457200">
              <a:buFontTx/>
              <a:buChar char="-"/>
            </a:pPr>
            <a:r>
              <a:rPr lang="fr-FR" dirty="0"/>
              <a:t>Evaluation dynamique (3-4</a:t>
            </a:r>
            <a:r>
              <a:rPr lang="fr-FR" baseline="30000" dirty="0"/>
              <a:t>e</a:t>
            </a:r>
            <a:r>
              <a:rPr lang="fr-FR" dirty="0"/>
              <a:t>) </a:t>
            </a:r>
          </a:p>
          <a:p>
            <a:pPr marL="1524000" indent="-177800">
              <a:lnSpc>
                <a:spcPct val="100000"/>
              </a:lnSpc>
              <a:spcBef>
                <a:spcPts val="0"/>
              </a:spcBef>
              <a:buFont typeface="Courier New" panose="02070309020205020404" pitchFamily="49" charset="0"/>
              <a:buChar char="o"/>
              <a:tabLst>
                <a:tab pos="1612900" algn="l"/>
              </a:tabLst>
            </a:pPr>
            <a:r>
              <a:rPr lang="fr-FR" dirty="0"/>
              <a:t>		dictée à l’adulte </a:t>
            </a:r>
          </a:p>
          <a:p>
            <a:pPr marL="1346200" indent="0">
              <a:lnSpc>
                <a:spcPct val="100000"/>
              </a:lnSpc>
              <a:spcBef>
                <a:spcPts val="0"/>
              </a:spcBef>
              <a:buNone/>
              <a:tabLst>
                <a:tab pos="1612900" algn="l"/>
              </a:tabLst>
            </a:pPr>
            <a:r>
              <a:rPr lang="fr-FR" sz="2400" i="1" dirty="0"/>
              <a:t>« quelle est ma part ? Ai-je aiguillé ? Ai-je fait la même chose pour tous ? » </a:t>
            </a:r>
          </a:p>
          <a:p>
            <a:pPr marL="1524000" indent="-177800">
              <a:lnSpc>
                <a:spcPct val="100000"/>
              </a:lnSpc>
              <a:spcBef>
                <a:spcPts val="0"/>
              </a:spcBef>
              <a:buFont typeface="Courier New" panose="02070309020205020404" pitchFamily="49" charset="0"/>
              <a:buChar char="o"/>
              <a:tabLst>
                <a:tab pos="1612900" algn="l"/>
              </a:tabLst>
            </a:pPr>
            <a:r>
              <a:rPr lang="fr-FR" dirty="0"/>
              <a:t>    groupe – individu</a:t>
            </a:r>
          </a:p>
          <a:p>
            <a:pPr marL="1346200" indent="0">
              <a:lnSpc>
                <a:spcPct val="100000"/>
              </a:lnSpc>
              <a:spcBef>
                <a:spcPts val="0"/>
              </a:spcBef>
              <a:buNone/>
              <a:tabLst>
                <a:tab pos="1612900" algn="l"/>
              </a:tabLst>
            </a:pPr>
            <a:r>
              <a:rPr lang="fr-FR" sz="2400" i="1" dirty="0"/>
              <a:t>« beaucoup d’activités en groupe, donc difficile de voir qui se repose sur qui. On perd complètement certains élèves »</a:t>
            </a:r>
          </a:p>
          <a:p>
            <a:pPr marL="0" indent="0">
              <a:buNone/>
            </a:pPr>
            <a:endParaRPr lang="fr-FR" sz="2400" dirty="0"/>
          </a:p>
        </p:txBody>
      </p:sp>
    </p:spTree>
    <p:extLst>
      <p:ext uri="{BB962C8B-B14F-4D97-AF65-F5344CB8AC3E}">
        <p14:creationId xmlns:p14="http://schemas.microsoft.com/office/powerpoint/2010/main" val="30852504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9ABA136-DEDD-BAEC-1F0A-6FE6D492EB28}"/>
              </a:ext>
            </a:extLst>
          </p:cNvPr>
          <p:cNvSpPr/>
          <p:nvPr/>
        </p:nvSpPr>
        <p:spPr>
          <a:xfrm>
            <a:off x="2232975" y="2594104"/>
            <a:ext cx="7374576" cy="4029118"/>
          </a:xfrm>
          <a:prstGeom prst="rect">
            <a:avLst/>
          </a:prstGeom>
          <a:solidFill>
            <a:schemeClr val="accent5">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2" name="Titre 1">
            <a:extLst>
              <a:ext uri="{FF2B5EF4-FFF2-40B4-BE49-F238E27FC236}">
                <a16:creationId xmlns:a16="http://schemas.microsoft.com/office/drawing/2014/main" id="{596CFBCB-26D3-243F-2851-47077DDD64CD}"/>
              </a:ext>
            </a:extLst>
          </p:cNvPr>
          <p:cNvSpPr>
            <a:spLocks noGrp="1"/>
          </p:cNvSpPr>
          <p:nvPr>
            <p:ph type="title"/>
          </p:nvPr>
        </p:nvSpPr>
        <p:spPr/>
        <p:txBody>
          <a:bodyPr/>
          <a:lstStyle/>
          <a:p>
            <a:r>
              <a:rPr lang="fr-CH" dirty="0">
                <a:solidFill>
                  <a:schemeClr val="accent6">
                    <a:lumMod val="75000"/>
                  </a:schemeClr>
                </a:solidFill>
              </a:rPr>
              <a:t>Pour conclure</a:t>
            </a:r>
          </a:p>
        </p:txBody>
      </p:sp>
      <p:sp>
        <p:nvSpPr>
          <p:cNvPr id="3" name="Espace réservé du contenu 2">
            <a:extLst>
              <a:ext uri="{FF2B5EF4-FFF2-40B4-BE49-F238E27FC236}">
                <a16:creationId xmlns:a16="http://schemas.microsoft.com/office/drawing/2014/main" id="{49A2D492-25E2-24C9-D681-1B249DF93B2F}"/>
              </a:ext>
            </a:extLst>
          </p:cNvPr>
          <p:cNvSpPr>
            <a:spLocks noGrp="1"/>
          </p:cNvSpPr>
          <p:nvPr>
            <p:ph idx="1"/>
          </p:nvPr>
        </p:nvSpPr>
        <p:spPr>
          <a:xfrm>
            <a:off x="838200" y="1557653"/>
            <a:ext cx="10515600" cy="4351338"/>
          </a:xfrm>
        </p:spPr>
        <p:txBody>
          <a:bodyPr/>
          <a:lstStyle/>
          <a:p>
            <a:pPr marL="0" indent="0">
              <a:buNone/>
            </a:pPr>
            <a:r>
              <a:rPr lang="fr-CH" dirty="0"/>
              <a:t>Nécessité de </a:t>
            </a:r>
            <a:r>
              <a:rPr lang="fr-CH" b="1" dirty="0"/>
              <a:t>prendre le temps de croiser les cadres </a:t>
            </a:r>
            <a:r>
              <a:rPr lang="fr-CH" dirty="0"/>
              <a:t>issus des didactiques disciplinaires et de l’évaluation</a:t>
            </a:r>
          </a:p>
          <a:p>
            <a:pPr marL="0" indent="0">
              <a:buNone/>
            </a:pPr>
            <a:endParaRPr lang="fr-CH" dirty="0"/>
          </a:p>
        </p:txBody>
      </p:sp>
      <p:pic>
        <p:nvPicPr>
          <p:cNvPr id="5" name="Image 4">
            <a:extLst>
              <a:ext uri="{FF2B5EF4-FFF2-40B4-BE49-F238E27FC236}">
                <a16:creationId xmlns:a16="http://schemas.microsoft.com/office/drawing/2014/main" id="{90F0B1D3-88C3-F8A2-6FBC-B17933E7EAF2}"/>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Lst>
          </a:blip>
          <a:stretch>
            <a:fillRect/>
          </a:stretch>
        </p:blipFill>
        <p:spPr>
          <a:xfrm rot="10800000">
            <a:off x="4457698" y="3218219"/>
            <a:ext cx="2946399" cy="2841170"/>
          </a:xfrm>
          <a:prstGeom prst="rect">
            <a:avLst/>
          </a:prstGeom>
        </p:spPr>
      </p:pic>
      <p:sp>
        <p:nvSpPr>
          <p:cNvPr id="6" name="ZoneTexte 5">
            <a:extLst>
              <a:ext uri="{FF2B5EF4-FFF2-40B4-BE49-F238E27FC236}">
                <a16:creationId xmlns:a16="http://schemas.microsoft.com/office/drawing/2014/main" id="{BFB447E7-71DF-3D76-6CC4-1458838EFE31}"/>
              </a:ext>
            </a:extLst>
          </p:cNvPr>
          <p:cNvSpPr txBox="1"/>
          <p:nvPr/>
        </p:nvSpPr>
        <p:spPr>
          <a:xfrm>
            <a:off x="4743448" y="2528233"/>
            <a:ext cx="2336800" cy="738664"/>
          </a:xfrm>
          <a:prstGeom prst="rect">
            <a:avLst/>
          </a:prstGeom>
          <a:noFill/>
        </p:spPr>
        <p:txBody>
          <a:bodyPr wrap="square" rtlCol="0">
            <a:spAutoFit/>
          </a:bodyPr>
          <a:lstStyle/>
          <a:p>
            <a:pPr algn="ctr"/>
            <a:r>
              <a:rPr lang="fr-CH" sz="2400" b="1" dirty="0"/>
              <a:t>Savoir  </a:t>
            </a:r>
          </a:p>
          <a:p>
            <a:pPr algn="ctr"/>
            <a:r>
              <a:rPr lang="fr-CH" dirty="0"/>
              <a:t>que travailler ?</a:t>
            </a:r>
          </a:p>
        </p:txBody>
      </p:sp>
      <p:sp>
        <p:nvSpPr>
          <p:cNvPr id="7" name="ZoneTexte 6">
            <a:extLst>
              <a:ext uri="{FF2B5EF4-FFF2-40B4-BE49-F238E27FC236}">
                <a16:creationId xmlns:a16="http://schemas.microsoft.com/office/drawing/2014/main" id="{E9ED6E0E-C141-6C78-2BD1-8900339DB060}"/>
              </a:ext>
            </a:extLst>
          </p:cNvPr>
          <p:cNvSpPr txBox="1"/>
          <p:nvPr/>
        </p:nvSpPr>
        <p:spPr>
          <a:xfrm>
            <a:off x="2216149" y="4269472"/>
            <a:ext cx="2336800" cy="738664"/>
          </a:xfrm>
          <a:prstGeom prst="rect">
            <a:avLst/>
          </a:prstGeom>
          <a:noFill/>
        </p:spPr>
        <p:txBody>
          <a:bodyPr wrap="square" rtlCol="0">
            <a:spAutoFit/>
          </a:bodyPr>
          <a:lstStyle/>
          <a:p>
            <a:pPr algn="ctr"/>
            <a:r>
              <a:rPr lang="fr-CH" sz="2400" b="1" dirty="0"/>
              <a:t>Enseignant  </a:t>
            </a:r>
          </a:p>
          <a:p>
            <a:pPr algn="ctr"/>
            <a:r>
              <a:rPr lang="fr-CH" dirty="0"/>
              <a:t>Et l’équipe</a:t>
            </a:r>
          </a:p>
        </p:txBody>
      </p:sp>
      <p:sp>
        <p:nvSpPr>
          <p:cNvPr id="8" name="ZoneTexte 7">
            <a:extLst>
              <a:ext uri="{FF2B5EF4-FFF2-40B4-BE49-F238E27FC236}">
                <a16:creationId xmlns:a16="http://schemas.microsoft.com/office/drawing/2014/main" id="{E2ABE3FC-7105-A5DC-FE54-75D3E2CC9BC5}"/>
              </a:ext>
            </a:extLst>
          </p:cNvPr>
          <p:cNvSpPr txBox="1"/>
          <p:nvPr/>
        </p:nvSpPr>
        <p:spPr>
          <a:xfrm>
            <a:off x="7270750" y="4167872"/>
            <a:ext cx="2336800" cy="1015663"/>
          </a:xfrm>
          <a:prstGeom prst="rect">
            <a:avLst/>
          </a:prstGeom>
          <a:noFill/>
        </p:spPr>
        <p:txBody>
          <a:bodyPr wrap="square" rtlCol="0">
            <a:spAutoFit/>
          </a:bodyPr>
          <a:lstStyle/>
          <a:p>
            <a:pPr algn="ctr"/>
            <a:r>
              <a:rPr lang="fr-CH" sz="2400" b="1" dirty="0"/>
              <a:t>Elèves  </a:t>
            </a:r>
          </a:p>
          <a:p>
            <a:pPr algn="ctr"/>
            <a:r>
              <a:rPr lang="fr-CH" dirty="0"/>
              <a:t>leurs besoins ? </a:t>
            </a:r>
          </a:p>
          <a:p>
            <a:pPr algn="ctr"/>
            <a:r>
              <a:rPr lang="fr-CH" dirty="0"/>
              <a:t>Leurs particularités?</a:t>
            </a:r>
          </a:p>
        </p:txBody>
      </p:sp>
      <p:sp>
        <p:nvSpPr>
          <p:cNvPr id="9" name="ZoneTexte 8">
            <a:extLst>
              <a:ext uri="{FF2B5EF4-FFF2-40B4-BE49-F238E27FC236}">
                <a16:creationId xmlns:a16="http://schemas.microsoft.com/office/drawing/2014/main" id="{4A80A4D8-E364-3197-C7E5-294F7FB8345A}"/>
              </a:ext>
            </a:extLst>
          </p:cNvPr>
          <p:cNvSpPr txBox="1"/>
          <p:nvPr/>
        </p:nvSpPr>
        <p:spPr>
          <a:xfrm>
            <a:off x="4254239" y="6100460"/>
            <a:ext cx="3353315" cy="738664"/>
          </a:xfrm>
          <a:prstGeom prst="rect">
            <a:avLst/>
          </a:prstGeom>
          <a:noFill/>
        </p:spPr>
        <p:txBody>
          <a:bodyPr wrap="square" rtlCol="0">
            <a:spAutoFit/>
          </a:bodyPr>
          <a:lstStyle/>
          <a:p>
            <a:pPr algn="ctr"/>
            <a:r>
              <a:rPr lang="fr-CH" sz="2400" b="1" dirty="0"/>
              <a:t>Les outils didactiques  </a:t>
            </a:r>
          </a:p>
          <a:p>
            <a:pPr algn="ctr"/>
            <a:endParaRPr lang="fr-CH" dirty="0"/>
          </a:p>
        </p:txBody>
      </p:sp>
      <p:sp>
        <p:nvSpPr>
          <p:cNvPr id="13" name="Légende : flèche vers la gauche 12">
            <a:extLst>
              <a:ext uri="{FF2B5EF4-FFF2-40B4-BE49-F238E27FC236}">
                <a16:creationId xmlns:a16="http://schemas.microsoft.com/office/drawing/2014/main" id="{D49EE430-FB40-85EF-84B2-BA8EE65CDFE4}"/>
              </a:ext>
            </a:extLst>
          </p:cNvPr>
          <p:cNvSpPr/>
          <p:nvPr/>
        </p:nvSpPr>
        <p:spPr>
          <a:xfrm rot="20031752">
            <a:off x="5975640" y="2887778"/>
            <a:ext cx="4568341" cy="819150"/>
          </a:xfrm>
          <a:prstGeom prst="left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H" sz="2400" dirty="0"/>
              <a:t>Evaluation</a:t>
            </a:r>
            <a:endParaRPr lang="fr-CH" dirty="0"/>
          </a:p>
        </p:txBody>
      </p:sp>
      <p:sp>
        <p:nvSpPr>
          <p:cNvPr id="14" name="Arc 13">
            <a:extLst>
              <a:ext uri="{FF2B5EF4-FFF2-40B4-BE49-F238E27FC236}">
                <a16:creationId xmlns:a16="http://schemas.microsoft.com/office/drawing/2014/main" id="{D1623BCC-2FAA-7016-F10A-04CF807606DD}"/>
              </a:ext>
            </a:extLst>
          </p:cNvPr>
          <p:cNvSpPr/>
          <p:nvPr/>
        </p:nvSpPr>
        <p:spPr>
          <a:xfrm rot="11440883">
            <a:off x="5630224" y="4152041"/>
            <a:ext cx="1209896" cy="756288"/>
          </a:xfrm>
          <a:prstGeom prst="arc">
            <a:avLst/>
          </a:prstGeom>
          <a:ln w="76200">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CH" dirty="0"/>
          </a:p>
        </p:txBody>
      </p:sp>
      <p:sp>
        <p:nvSpPr>
          <p:cNvPr id="15" name="Arc 14">
            <a:extLst>
              <a:ext uri="{FF2B5EF4-FFF2-40B4-BE49-F238E27FC236}">
                <a16:creationId xmlns:a16="http://schemas.microsoft.com/office/drawing/2014/main" id="{F09CB967-B1D3-1840-BC8E-86E8F8F4BDCF}"/>
              </a:ext>
            </a:extLst>
          </p:cNvPr>
          <p:cNvSpPr/>
          <p:nvPr/>
        </p:nvSpPr>
        <p:spPr>
          <a:xfrm rot="16200000">
            <a:off x="5533702" y="4423001"/>
            <a:ext cx="1187450" cy="1060450"/>
          </a:xfrm>
          <a:prstGeom prst="arc">
            <a:avLst/>
          </a:prstGeom>
          <a:ln w="76200">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CH" dirty="0"/>
          </a:p>
        </p:txBody>
      </p:sp>
      <p:sp>
        <p:nvSpPr>
          <p:cNvPr id="16" name="Arc 15">
            <a:extLst>
              <a:ext uri="{FF2B5EF4-FFF2-40B4-BE49-F238E27FC236}">
                <a16:creationId xmlns:a16="http://schemas.microsoft.com/office/drawing/2014/main" id="{92ECE175-5FD4-DD52-71AE-828DD33A9C92}"/>
              </a:ext>
            </a:extLst>
          </p:cNvPr>
          <p:cNvSpPr/>
          <p:nvPr/>
        </p:nvSpPr>
        <p:spPr>
          <a:xfrm rot="5584660">
            <a:off x="4923466" y="3821379"/>
            <a:ext cx="1187450" cy="1060450"/>
          </a:xfrm>
          <a:prstGeom prst="arc">
            <a:avLst/>
          </a:prstGeom>
          <a:ln w="76200">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CH" dirty="0"/>
          </a:p>
        </p:txBody>
      </p:sp>
      <p:sp>
        <p:nvSpPr>
          <p:cNvPr id="17" name="Arc 16">
            <a:extLst>
              <a:ext uri="{FF2B5EF4-FFF2-40B4-BE49-F238E27FC236}">
                <a16:creationId xmlns:a16="http://schemas.microsoft.com/office/drawing/2014/main" id="{3E190D66-F7C8-FB57-AAB2-E5FDE9A7F203}"/>
              </a:ext>
            </a:extLst>
          </p:cNvPr>
          <p:cNvSpPr/>
          <p:nvPr/>
        </p:nvSpPr>
        <p:spPr>
          <a:xfrm>
            <a:off x="4988875" y="4383103"/>
            <a:ext cx="1187450" cy="1060450"/>
          </a:xfrm>
          <a:prstGeom prst="arc">
            <a:avLst/>
          </a:prstGeom>
          <a:ln w="76200">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CH" dirty="0"/>
          </a:p>
        </p:txBody>
      </p:sp>
      <p:sp>
        <p:nvSpPr>
          <p:cNvPr id="4" name="ZoneTexte 3">
            <a:extLst>
              <a:ext uri="{FF2B5EF4-FFF2-40B4-BE49-F238E27FC236}">
                <a16:creationId xmlns:a16="http://schemas.microsoft.com/office/drawing/2014/main" id="{262DFC10-03CE-0720-3AAB-9FEAB9C61F22}"/>
              </a:ext>
            </a:extLst>
          </p:cNvPr>
          <p:cNvSpPr txBox="1"/>
          <p:nvPr/>
        </p:nvSpPr>
        <p:spPr>
          <a:xfrm>
            <a:off x="7734198" y="6504427"/>
            <a:ext cx="4629985" cy="369332"/>
          </a:xfrm>
          <a:prstGeom prst="rect">
            <a:avLst/>
          </a:prstGeom>
          <a:noFill/>
        </p:spPr>
        <p:txBody>
          <a:bodyPr wrap="none" rtlCol="0">
            <a:spAutoFit/>
          </a:bodyPr>
          <a:lstStyle/>
          <a:p>
            <a:r>
              <a:rPr lang="fr-CH" dirty="0"/>
              <a:t>Système de base (Vuillet, Ria, Périsset, 2017)</a:t>
            </a:r>
          </a:p>
        </p:txBody>
      </p:sp>
    </p:spTree>
    <p:extLst>
      <p:ext uri="{BB962C8B-B14F-4D97-AF65-F5344CB8AC3E}">
        <p14:creationId xmlns:p14="http://schemas.microsoft.com/office/powerpoint/2010/main" val="3390772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P spid="7" grpId="0"/>
      <p:bldP spid="8" grpId="0"/>
      <p:bldP spid="9" grpId="0"/>
      <p:bldP spid="13" grpId="0" animBg="1"/>
      <p:bldP spid="14" grpId="0" animBg="1"/>
      <p:bldP spid="17" grpId="0" animBg="1"/>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729228-DB5B-F232-6E2C-640D038F8FED}"/>
              </a:ext>
            </a:extLst>
          </p:cNvPr>
          <p:cNvSpPr>
            <a:spLocks noGrp="1"/>
          </p:cNvSpPr>
          <p:nvPr>
            <p:ph type="title"/>
          </p:nvPr>
        </p:nvSpPr>
        <p:spPr/>
        <p:txBody>
          <a:bodyPr/>
          <a:lstStyle/>
          <a:p>
            <a:endParaRPr lang="fr-CH"/>
          </a:p>
        </p:txBody>
      </p:sp>
      <p:sp>
        <p:nvSpPr>
          <p:cNvPr id="3" name="Espace réservé du contenu 2">
            <a:extLst>
              <a:ext uri="{FF2B5EF4-FFF2-40B4-BE49-F238E27FC236}">
                <a16:creationId xmlns:a16="http://schemas.microsoft.com/office/drawing/2014/main" id="{2D57352E-9BFD-6D6B-3B65-B77ED7B7A29A}"/>
              </a:ext>
            </a:extLst>
          </p:cNvPr>
          <p:cNvSpPr>
            <a:spLocks noGrp="1"/>
          </p:cNvSpPr>
          <p:nvPr>
            <p:ph idx="1"/>
          </p:nvPr>
        </p:nvSpPr>
        <p:spPr/>
        <p:txBody>
          <a:bodyPr/>
          <a:lstStyle/>
          <a:p>
            <a:endParaRPr lang="fr-CH"/>
          </a:p>
        </p:txBody>
      </p:sp>
    </p:spTree>
    <p:extLst>
      <p:ext uri="{BB962C8B-B14F-4D97-AF65-F5344CB8AC3E}">
        <p14:creationId xmlns:p14="http://schemas.microsoft.com/office/powerpoint/2010/main" val="22274101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DF6CFB-8E3A-743B-44DA-3B1AA23CD9D3}"/>
              </a:ext>
            </a:extLst>
          </p:cNvPr>
          <p:cNvSpPr>
            <a:spLocks noGrp="1"/>
          </p:cNvSpPr>
          <p:nvPr>
            <p:ph type="title"/>
          </p:nvPr>
        </p:nvSpPr>
        <p:spPr/>
        <p:txBody>
          <a:bodyPr/>
          <a:lstStyle/>
          <a:p>
            <a:endParaRPr lang="fr-CH"/>
          </a:p>
        </p:txBody>
      </p:sp>
      <p:sp>
        <p:nvSpPr>
          <p:cNvPr id="3" name="Espace réservé du contenu 2">
            <a:extLst>
              <a:ext uri="{FF2B5EF4-FFF2-40B4-BE49-F238E27FC236}">
                <a16:creationId xmlns:a16="http://schemas.microsoft.com/office/drawing/2014/main" id="{BCF49285-2154-D23A-78F2-CCD210BCF7C2}"/>
              </a:ext>
            </a:extLst>
          </p:cNvPr>
          <p:cNvSpPr>
            <a:spLocks noGrp="1"/>
          </p:cNvSpPr>
          <p:nvPr>
            <p:ph idx="1"/>
          </p:nvPr>
        </p:nvSpPr>
        <p:spPr/>
        <p:txBody>
          <a:bodyPr/>
          <a:lstStyle/>
          <a:p>
            <a:endParaRPr lang="fr-CH" dirty="0"/>
          </a:p>
        </p:txBody>
      </p:sp>
      <p:pic>
        <p:nvPicPr>
          <p:cNvPr id="4" name="Image 3" descr="Une image contenant texte, écriture manuscrite, menu, papier&#10;&#10;Description générée automatiquement">
            <a:extLst>
              <a:ext uri="{FF2B5EF4-FFF2-40B4-BE49-F238E27FC236}">
                <a16:creationId xmlns:a16="http://schemas.microsoft.com/office/drawing/2014/main" id="{D13F1A61-63CA-BD96-B560-E469FE8B8965}"/>
              </a:ext>
            </a:extLst>
          </p:cNvPr>
          <p:cNvPicPr>
            <a:picLocks noChangeAspect="1"/>
          </p:cNvPicPr>
          <p:nvPr/>
        </p:nvPicPr>
        <p:blipFill>
          <a:blip r:embed="rId3"/>
          <a:srcRect l="7912" t="6877" r="44023" b="11750"/>
          <a:stretch/>
        </p:blipFill>
        <p:spPr>
          <a:xfrm rot="5400000">
            <a:off x="675821" y="785545"/>
            <a:ext cx="4804994" cy="5929037"/>
          </a:xfrm>
          <a:prstGeom prst="rect">
            <a:avLst/>
          </a:prstGeom>
        </p:spPr>
      </p:pic>
      <p:pic>
        <p:nvPicPr>
          <p:cNvPr id="5" name="Image 4" descr="Une image contenant texte, écriture manuscrite, menu, papier&#10;&#10;Description générée automatiquement">
            <a:extLst>
              <a:ext uri="{FF2B5EF4-FFF2-40B4-BE49-F238E27FC236}">
                <a16:creationId xmlns:a16="http://schemas.microsoft.com/office/drawing/2014/main" id="{C35C6E1D-B61B-96FA-46E9-4778814E8B0E}"/>
              </a:ext>
            </a:extLst>
          </p:cNvPr>
          <p:cNvPicPr>
            <a:picLocks noChangeAspect="1"/>
          </p:cNvPicPr>
          <p:nvPr/>
        </p:nvPicPr>
        <p:blipFill>
          <a:blip r:embed="rId3"/>
          <a:srcRect l="54474" t="6877" b="11750"/>
          <a:stretch/>
        </p:blipFill>
        <p:spPr>
          <a:xfrm rot="5400000">
            <a:off x="6858764" y="779328"/>
            <a:ext cx="4688037" cy="6107237"/>
          </a:xfrm>
          <a:prstGeom prst="rect">
            <a:avLst/>
          </a:prstGeom>
        </p:spPr>
      </p:pic>
    </p:spTree>
    <p:extLst>
      <p:ext uri="{BB962C8B-B14F-4D97-AF65-F5344CB8AC3E}">
        <p14:creationId xmlns:p14="http://schemas.microsoft.com/office/powerpoint/2010/main" val="249827920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8052CB0E5A9DE4590492F4F1F219190" ma:contentTypeVersion="10" ma:contentTypeDescription="Crée un document." ma:contentTypeScope="" ma:versionID="0df844ca17a9490484e2872dd1650023">
  <xsd:schema xmlns:xsd="http://www.w3.org/2001/XMLSchema" xmlns:xs="http://www.w3.org/2001/XMLSchema" xmlns:p="http://schemas.microsoft.com/office/2006/metadata/properties" xmlns:ns2="a0068f8b-dc48-408c-97f4-deb14ca37552" xmlns:ns3="6bd54089-1b8b-40fb-8258-ba7c00c63c5d" targetNamespace="http://schemas.microsoft.com/office/2006/metadata/properties" ma:root="true" ma:fieldsID="4063399585e13497e82d0dd3a7c21153" ns2:_="" ns3:_="">
    <xsd:import namespace="a0068f8b-dc48-408c-97f4-deb14ca37552"/>
    <xsd:import namespace="6bd54089-1b8b-40fb-8258-ba7c00c63c5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068f8b-dc48-408c-97f4-deb14ca375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bd54089-1b8b-40fb-8258-ba7c00c63c5d" elementFormDefault="qualified">
    <xsd:import namespace="http://schemas.microsoft.com/office/2006/documentManagement/types"/>
    <xsd:import namespace="http://schemas.microsoft.com/office/infopath/2007/PartnerControls"/>
    <xsd:element name="SharedWithUsers" ma:index="16"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FC038F1-B2F7-4898-B8C9-F832BFEC02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068f8b-dc48-408c-97f4-deb14ca37552"/>
    <ds:schemaRef ds:uri="6bd54089-1b8b-40fb-8258-ba7c00c63c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B6B3E13-8379-4289-A089-D47F086D1636}">
  <ds:schemaRefs>
    <ds:schemaRef ds:uri="http://schemas.microsoft.com/sharepoint/v3/contenttype/forms"/>
  </ds:schemaRefs>
</ds:datastoreItem>
</file>

<file path=customXml/itemProps3.xml><?xml version="1.0" encoding="utf-8"?>
<ds:datastoreItem xmlns:ds="http://schemas.openxmlformats.org/officeDocument/2006/customXml" ds:itemID="{DBE2569B-9631-4AB2-A559-D3B9366C72A1}">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3110</Words>
  <Application>Microsoft Office PowerPoint</Application>
  <PresentationFormat>Grand écran</PresentationFormat>
  <Paragraphs>270</Paragraphs>
  <Slides>38</Slides>
  <Notes>13</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38</vt:i4>
      </vt:variant>
    </vt:vector>
  </HeadingPairs>
  <TitlesOfParts>
    <vt:vector size="48" baseType="lpstr">
      <vt:lpstr>ＭＳ Ｐゴシック</vt:lpstr>
      <vt:lpstr>Aptos</vt:lpstr>
      <vt:lpstr>Aptos Display</vt:lpstr>
      <vt:lpstr>Arial</vt:lpstr>
      <vt:lpstr>Calibri</vt:lpstr>
      <vt:lpstr>Courier New</vt:lpstr>
      <vt:lpstr>Symbol</vt:lpstr>
      <vt:lpstr>Times New Roman</vt:lpstr>
      <vt:lpstr>Wingdings</vt:lpstr>
      <vt:lpstr>Thème Office</vt:lpstr>
      <vt:lpstr>Évaluer pour soutenir les progressions des élèves du primaire dans la production écrite d’un texte injonctif</vt:lpstr>
      <vt:lpstr>Contexte</vt:lpstr>
      <vt:lpstr>Opportunité de recherche</vt:lpstr>
      <vt:lpstr>Ancrage théorique : évaluation </vt:lpstr>
      <vt:lpstr>Ancrage théorique : didactique de la langue d’enseignement</vt:lpstr>
      <vt:lpstr>Perspective innovante</vt:lpstr>
      <vt:lpstr>Objectifs de recherche </vt:lpstr>
      <vt:lpstr>Méthode: phase exploratoire</vt:lpstr>
      <vt:lpstr>Construire une planification de l’évaluation</vt:lpstr>
      <vt:lpstr>1. Circonscrire les savoirs visés : QUOI ?</vt:lpstr>
      <vt:lpstr>1. Circonscrire les savoirs visés : QUOI ?</vt:lpstr>
      <vt:lpstr>1. Circonscrire les savoirs visés : QUOI ?</vt:lpstr>
      <vt:lpstr>3-4e </vt:lpstr>
      <vt:lpstr>Présentation PowerPoint</vt:lpstr>
      <vt:lpstr>2. Identifier l’atteinte des objectifs, les traces qui témoignent d’un apprentissage </vt:lpstr>
      <vt:lpstr>L'Evaluation-soutien d'Apprentissage</vt:lpstr>
      <vt:lpstr>3. Proposer une progression d’activités</vt:lpstr>
      <vt:lpstr>Résultats: Les élèves ont-ils progressés ?</vt:lpstr>
      <vt:lpstr>3e : d’une production de groupe à une dictée à l’adulte individuelle</vt:lpstr>
      <vt:lpstr>Présentation PowerPoint</vt:lpstr>
      <vt:lpstr>Production en dictée à l’adulte</vt:lpstr>
      <vt:lpstr>Présentation PowerPoint</vt:lpstr>
      <vt:lpstr>4e d’une production de groupe à une production écrite autonome</vt:lpstr>
      <vt:lpstr>Présentation PowerPoint</vt:lpstr>
      <vt:lpstr>Présentation PowerPoint</vt:lpstr>
      <vt:lpstr>Présentation PowerPoint</vt:lpstr>
      <vt:lpstr>Présentation PowerPoint</vt:lpstr>
      <vt:lpstr>Résultats: les enseignantes se sentent-elles mieux outillées dans leur travail ?</vt:lpstr>
      <vt:lpstr>Résultats: les enseignantes se sentent-elles mieux outillées dans leur travail ?</vt:lpstr>
      <vt:lpstr>Résultats: les enseignantes se sentent-elles mieux outillées dans leur travail ?</vt:lpstr>
      <vt:lpstr>Résultats: les enseignantes se sentent-elles mieux outillées dans leur travail ?</vt:lpstr>
      <vt:lpstr>Résultats: les enseignantes se sentent-elles mieux outillées dans leur travail ?</vt:lpstr>
      <vt:lpstr>Les défis</vt:lpstr>
      <vt:lpstr>Les défis</vt:lpstr>
      <vt:lpstr>Les défis</vt:lpstr>
      <vt:lpstr>Pour conclure</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Mylène Ducrey Monnier</dc:creator>
  <cp:lastModifiedBy>Catherine Tobola</cp:lastModifiedBy>
  <cp:revision>18</cp:revision>
  <dcterms:created xsi:type="dcterms:W3CDTF">2024-12-05T15:03:35Z</dcterms:created>
  <dcterms:modified xsi:type="dcterms:W3CDTF">2025-01-08T15:46:52Z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0x01010018052CB0E5A9DE4590492F4F1F219190</vt:lpwstr>
  </property>
</Properties>
</file>