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3" r:id="rId1"/>
  </p:sldMasterIdLst>
  <p:notesMasterIdLst>
    <p:notesMasterId r:id="rId23"/>
  </p:notesMasterIdLst>
  <p:handoutMasterIdLst>
    <p:handoutMasterId r:id="rId24"/>
  </p:handoutMasterIdLst>
  <p:sldIdLst>
    <p:sldId id="269" r:id="rId2"/>
    <p:sldId id="257" r:id="rId3"/>
    <p:sldId id="258" r:id="rId4"/>
    <p:sldId id="270" r:id="rId5"/>
    <p:sldId id="271" r:id="rId6"/>
    <p:sldId id="272" r:id="rId7"/>
    <p:sldId id="273" r:id="rId8"/>
    <p:sldId id="274" r:id="rId9"/>
    <p:sldId id="259" r:id="rId10"/>
    <p:sldId id="275" r:id="rId11"/>
    <p:sldId id="260" r:id="rId12"/>
    <p:sldId id="261" r:id="rId13"/>
    <p:sldId id="262" r:id="rId14"/>
    <p:sldId id="276" r:id="rId15"/>
    <p:sldId id="277" r:id="rId16"/>
    <p:sldId id="278" r:id="rId17"/>
    <p:sldId id="279" r:id="rId18"/>
    <p:sldId id="280" r:id="rId19"/>
    <p:sldId id="281" r:id="rId20"/>
    <p:sldId id="282" r:id="rId21"/>
    <p:sldId id="283" r:id="rId22"/>
  </p:sldIdLst>
  <p:sldSz cx="9144000" cy="5143500" type="screen16x9"/>
  <p:notesSz cx="6858000" cy="9144000"/>
  <p:defaultTextStyle>
    <a:defPPr>
      <a:defRPr lang="de-DE"/>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42" autoAdjust="0"/>
    <p:restoredTop sz="94694"/>
  </p:normalViewPr>
  <p:slideViewPr>
    <p:cSldViewPr snapToGrid="0" snapToObjects="1" showGuides="1">
      <p:cViewPr varScale="1">
        <p:scale>
          <a:sx n="87" d="100"/>
          <a:sy n="87" d="100"/>
        </p:scale>
        <p:origin x="840" y="60"/>
      </p:cViewPr>
      <p:guideLst>
        <p:guide orient="horz" pos="1620"/>
        <p:guide pos="2880"/>
      </p:guideLst>
    </p:cSldViewPr>
  </p:slideViewPr>
  <p:outlineViewPr>
    <p:cViewPr>
      <p:scale>
        <a:sx n="70" d="100"/>
        <a:sy n="70"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Mentioned categories</a:t>
            </a:r>
          </a:p>
        </c:rich>
      </c:tx>
      <c:layout/>
      <c:overlay val="0"/>
      <c:spPr>
        <a:noFill/>
        <a:ln w="25400">
          <a:noFill/>
        </a:ln>
      </c:spPr>
    </c:title>
    <c:autoTitleDeleted val="0"/>
    <c:plotArea>
      <c:layout/>
      <c:barChart>
        <c:barDir val="bar"/>
        <c:grouping val="clustered"/>
        <c:varyColors val="0"/>
        <c:ser>
          <c:idx val="0"/>
          <c:order val="0"/>
          <c:tx>
            <c:strRef>
              <c:f>Tabelle1!$B$1</c:f>
              <c:strCache>
                <c:ptCount val="1"/>
                <c:pt idx="0">
                  <c:v>Chosen categories</c:v>
                </c:pt>
              </c:strCache>
            </c:strRef>
          </c:tx>
          <c:spPr>
            <a:solidFill>
              <a:srgbClr val="5B9BD5"/>
            </a:solidFill>
            <a:ln w="25400">
              <a:noFill/>
            </a:ln>
          </c:spPr>
          <c:invertIfNegative val="0"/>
          <c:dPt>
            <c:idx val="5"/>
            <c:invertIfNegative val="0"/>
            <c:bubble3D val="0"/>
            <c:spPr>
              <a:solidFill>
                <a:schemeClr val="bg1">
                  <a:lumMod val="85000"/>
                </a:schemeClr>
              </a:solidFill>
              <a:ln w="25400">
                <a:noFill/>
              </a:ln>
            </c:spPr>
            <c:extLst>
              <c:ext xmlns:c16="http://schemas.microsoft.com/office/drawing/2014/chart" uri="{C3380CC4-5D6E-409C-BE32-E72D297353CC}">
                <c16:uniqueId val="{00000001-4982-4BCB-88B9-3A910AB7D43A}"/>
              </c:ext>
            </c:extLst>
          </c:dPt>
          <c:cat>
            <c:strRef>
              <c:f>Tabelle1!$A$2:$A$5</c:f>
              <c:strCache>
                <c:ptCount val="4"/>
                <c:pt idx="0">
                  <c:v>Racism</c:v>
                </c:pt>
                <c:pt idx="1">
                  <c:v>Charity</c:v>
                </c:pt>
                <c:pt idx="2">
                  <c:v>Feminism</c:v>
                </c:pt>
                <c:pt idx="3">
                  <c:v>LGBTQIA+</c:v>
                </c:pt>
              </c:strCache>
            </c:strRef>
          </c:cat>
          <c:val>
            <c:numRef>
              <c:f>Tabelle1!$B$2:$B$5</c:f>
              <c:numCache>
                <c:formatCode>General</c:formatCode>
                <c:ptCount val="4"/>
                <c:pt idx="0">
                  <c:v>12</c:v>
                </c:pt>
                <c:pt idx="1">
                  <c:v>11</c:v>
                </c:pt>
                <c:pt idx="2">
                  <c:v>5</c:v>
                </c:pt>
                <c:pt idx="3">
                  <c:v>2</c:v>
                </c:pt>
              </c:numCache>
            </c:numRef>
          </c:val>
          <c:extLst>
            <c:ext xmlns:c16="http://schemas.microsoft.com/office/drawing/2014/chart" uri="{C3380CC4-5D6E-409C-BE32-E72D297353CC}">
              <c16:uniqueId val="{00000002-4982-4BCB-88B9-3A910AB7D43A}"/>
            </c:ext>
          </c:extLst>
        </c:ser>
        <c:dLbls>
          <c:showLegendKey val="0"/>
          <c:showVal val="0"/>
          <c:showCatName val="0"/>
          <c:showSerName val="0"/>
          <c:showPercent val="0"/>
          <c:showBubbleSize val="0"/>
        </c:dLbls>
        <c:gapWidth val="219"/>
        <c:axId val="336258384"/>
        <c:axId val="1"/>
      </c:barChart>
      <c:catAx>
        <c:axId val="3362583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
        <c:crosses val="autoZero"/>
        <c:auto val="1"/>
        <c:lblAlgn val="ctr"/>
        <c:lblOffset val="100"/>
        <c:noMultiLvlLbl val="0"/>
      </c:catAx>
      <c:valAx>
        <c:axId val="1"/>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6350">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336258384"/>
        <c:crosses val="autoZero"/>
        <c:crossBetween val="between"/>
      </c:valAx>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de-DE"/>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berschriftenplatzhalter 1">
            <a:extLst>
              <a:ext uri="{FF2B5EF4-FFF2-40B4-BE49-F238E27FC236}">
                <a16:creationId xmlns:a16="http://schemas.microsoft.com/office/drawing/2014/main" id="{93C60E8A-6593-1545-B0E4-D5C3585A99EA}"/>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de-DE"/>
          </a:p>
        </p:txBody>
      </p:sp>
      <p:sp>
        <p:nvSpPr>
          <p:cNvPr id="3" name="Datumsplatzhalter 2">
            <a:extLst>
              <a:ext uri="{FF2B5EF4-FFF2-40B4-BE49-F238E27FC236}">
                <a16:creationId xmlns:a16="http://schemas.microsoft.com/office/drawing/2014/main" id="{6623BDD0-2255-3043-BEDD-285288A195AD}"/>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AB9384D7-F898-174D-9F7C-402FBE0F6942}" type="datetimeFigureOut">
              <a:rPr lang="de-DE"/>
              <a:pPr>
                <a:defRPr/>
              </a:pPr>
              <a:t>24.06.2022</a:t>
            </a:fld>
            <a:endParaRPr lang="de-DE"/>
          </a:p>
        </p:txBody>
      </p:sp>
      <p:sp>
        <p:nvSpPr>
          <p:cNvPr id="4" name="Fußzeilenplatzhalter 3">
            <a:extLst>
              <a:ext uri="{FF2B5EF4-FFF2-40B4-BE49-F238E27FC236}">
                <a16:creationId xmlns:a16="http://schemas.microsoft.com/office/drawing/2014/main" id="{D7F8E02F-2861-724B-8975-C55BD347D24E}"/>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de-DE"/>
          </a:p>
        </p:txBody>
      </p:sp>
      <p:sp>
        <p:nvSpPr>
          <p:cNvPr id="5" name="Foliennummernplatzhalter 4">
            <a:extLst>
              <a:ext uri="{FF2B5EF4-FFF2-40B4-BE49-F238E27FC236}">
                <a16:creationId xmlns:a16="http://schemas.microsoft.com/office/drawing/2014/main" id="{A9FC1DF3-1E51-B64E-8265-BEAA0A7C84CC}"/>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4ADBCB80-A6B2-3C4C-AA0C-19AF9E800B40}"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berschriftenplatzhalter 1">
            <a:extLst>
              <a:ext uri="{FF2B5EF4-FFF2-40B4-BE49-F238E27FC236}">
                <a16:creationId xmlns:a16="http://schemas.microsoft.com/office/drawing/2014/main" id="{3D1F74B6-D73E-4246-8175-C938AAFA0705}"/>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de-DE"/>
          </a:p>
        </p:txBody>
      </p:sp>
      <p:sp>
        <p:nvSpPr>
          <p:cNvPr id="3" name="Datumsplatzhalter 2">
            <a:extLst>
              <a:ext uri="{FF2B5EF4-FFF2-40B4-BE49-F238E27FC236}">
                <a16:creationId xmlns:a16="http://schemas.microsoft.com/office/drawing/2014/main" id="{659496AB-1C46-6144-8AE5-77363C5724C1}"/>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D7461334-99D5-1146-9119-ACB5A7406990}" type="datetimeFigureOut">
              <a:rPr lang="de-DE"/>
              <a:pPr>
                <a:defRPr/>
              </a:pPr>
              <a:t>24.06.2022</a:t>
            </a:fld>
            <a:endParaRPr lang="de-DE"/>
          </a:p>
        </p:txBody>
      </p:sp>
      <p:sp>
        <p:nvSpPr>
          <p:cNvPr id="4" name="Folienbildplatzhalter 3">
            <a:extLst>
              <a:ext uri="{FF2B5EF4-FFF2-40B4-BE49-F238E27FC236}">
                <a16:creationId xmlns:a16="http://schemas.microsoft.com/office/drawing/2014/main" id="{EAF3FDA6-EB45-E742-A40D-C43C49A6C16F}"/>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E164DF84-802F-D14E-ABA7-43A4CCB73827}"/>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de-CH" noProof="0"/>
              <a:t>Mastertextformat bearbeiten</a:t>
            </a:r>
          </a:p>
          <a:p>
            <a:pPr lvl="1"/>
            <a:r>
              <a:rPr lang="de-CH" noProof="0"/>
              <a:t>Zweite Ebene</a:t>
            </a:r>
          </a:p>
          <a:p>
            <a:pPr lvl="2"/>
            <a:r>
              <a:rPr lang="de-CH" noProof="0"/>
              <a:t>Dritte Ebene</a:t>
            </a:r>
          </a:p>
          <a:p>
            <a:pPr lvl="3"/>
            <a:r>
              <a:rPr lang="de-CH" noProof="0"/>
              <a:t>Vierte Ebene</a:t>
            </a:r>
          </a:p>
          <a:p>
            <a:pPr lvl="4"/>
            <a:r>
              <a:rPr lang="de-CH" noProof="0"/>
              <a:t>Fünfte Ebene</a:t>
            </a:r>
            <a:endParaRPr lang="de-DE" noProof="0"/>
          </a:p>
        </p:txBody>
      </p:sp>
      <p:sp>
        <p:nvSpPr>
          <p:cNvPr id="6" name="Fußzeilenplatzhalter 5">
            <a:extLst>
              <a:ext uri="{FF2B5EF4-FFF2-40B4-BE49-F238E27FC236}">
                <a16:creationId xmlns:a16="http://schemas.microsoft.com/office/drawing/2014/main" id="{0A2C92DB-453B-3D4F-BFD3-52E9F0C0B0D4}"/>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de-DE"/>
          </a:p>
        </p:txBody>
      </p:sp>
      <p:sp>
        <p:nvSpPr>
          <p:cNvPr id="7" name="Foliennummernplatzhalter 6">
            <a:extLst>
              <a:ext uri="{FF2B5EF4-FFF2-40B4-BE49-F238E27FC236}">
                <a16:creationId xmlns:a16="http://schemas.microsoft.com/office/drawing/2014/main" id="{C14E831D-5E03-5A4B-BCAE-117714017092}"/>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E6DDB582-DAD3-7B4C-838E-C9BD04595A95}"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pPr>
              <a:defRPr/>
            </a:pPr>
            <a:fld id="{E6DDB582-DAD3-7B4C-838E-C9BD04595A95}" type="slidenum">
              <a:rPr lang="de-DE" altLang="de-DE" smtClean="0"/>
              <a:pPr>
                <a:defRPr/>
              </a:pPr>
              <a:t>9</a:t>
            </a:fld>
            <a:endParaRPr lang="de-DE" altLang="de-DE"/>
          </a:p>
        </p:txBody>
      </p:sp>
    </p:spTree>
    <p:extLst>
      <p:ext uri="{BB962C8B-B14F-4D97-AF65-F5344CB8AC3E}">
        <p14:creationId xmlns:p14="http://schemas.microsoft.com/office/powerpoint/2010/main" val="294359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seite">
    <p:spTree>
      <p:nvGrpSpPr>
        <p:cNvPr id="1" name=""/>
        <p:cNvGrpSpPr/>
        <p:nvPr/>
      </p:nvGrpSpPr>
      <p:grpSpPr>
        <a:xfrm>
          <a:off x="0" y="0"/>
          <a:ext cx="0" cy="0"/>
          <a:chOff x="0" y="0"/>
          <a:chExt cx="0" cy="0"/>
        </a:xfrm>
      </p:grpSpPr>
      <p:sp>
        <p:nvSpPr>
          <p:cNvPr id="5" name="Rechteck 3">
            <a:extLst>
              <a:ext uri="{FF2B5EF4-FFF2-40B4-BE49-F238E27FC236}">
                <a16:creationId xmlns:a16="http://schemas.microsoft.com/office/drawing/2014/main" id="{E2EFC366-78EE-3646-9916-F5EA4444B311}"/>
              </a:ext>
            </a:extLst>
          </p:cNvPr>
          <p:cNvSpPr/>
          <p:nvPr userDrawn="1"/>
        </p:nvSpPr>
        <p:spPr>
          <a:xfrm>
            <a:off x="0" y="2092325"/>
            <a:ext cx="9144000" cy="3051175"/>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sp>
        <p:nvSpPr>
          <p:cNvPr id="6" name="Rechteck 6">
            <a:extLst>
              <a:ext uri="{FF2B5EF4-FFF2-40B4-BE49-F238E27FC236}">
                <a16:creationId xmlns:a16="http://schemas.microsoft.com/office/drawing/2014/main" id="{E4EAC082-A961-B24A-AF78-AD7362DF24AA}"/>
              </a:ext>
            </a:extLst>
          </p:cNvPr>
          <p:cNvSpPr/>
          <p:nvPr userDrawn="1"/>
        </p:nvSpPr>
        <p:spPr>
          <a:xfrm>
            <a:off x="0" y="733425"/>
            <a:ext cx="252413" cy="1360488"/>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sp>
        <p:nvSpPr>
          <p:cNvPr id="14" name="Bildplatzhalter 13"/>
          <p:cNvSpPr>
            <a:spLocks noGrp="1"/>
          </p:cNvSpPr>
          <p:nvPr>
            <p:ph type="pic" sz="quarter" idx="10"/>
          </p:nvPr>
        </p:nvSpPr>
        <p:spPr>
          <a:xfrm>
            <a:off x="252413" y="733425"/>
            <a:ext cx="8891587" cy="1358504"/>
          </a:xfrm>
          <a:prstGeom prst="rect">
            <a:avLst/>
          </a:prstGeom>
        </p:spPr>
        <p:txBody>
          <a:bodyPr/>
          <a:lstStyle/>
          <a:p>
            <a:pPr lvl="0"/>
            <a:endParaRPr lang="de-DE" noProof="0" dirty="0"/>
          </a:p>
        </p:txBody>
      </p:sp>
      <p:sp>
        <p:nvSpPr>
          <p:cNvPr id="19" name="Titel 1"/>
          <p:cNvSpPr>
            <a:spLocks noGrp="1"/>
          </p:cNvSpPr>
          <p:nvPr>
            <p:ph type="title"/>
          </p:nvPr>
        </p:nvSpPr>
        <p:spPr>
          <a:xfrm>
            <a:off x="628651" y="2669348"/>
            <a:ext cx="5940000" cy="1416678"/>
          </a:xfrm>
          <a:prstGeom prst="rect">
            <a:avLst/>
          </a:prstGeom>
        </p:spPr>
        <p:txBody>
          <a:bodyPr lIns="0" tIns="0" rIns="0" bIns="0"/>
          <a:lstStyle>
            <a:lvl1pPr>
              <a:lnSpc>
                <a:spcPct val="100000"/>
              </a:lnSpc>
              <a:defRPr sz="4500">
                <a:solidFill>
                  <a:schemeClr val="bg1"/>
                </a:solidFill>
                <a:latin typeface="+mj-lt"/>
              </a:defRPr>
            </a:lvl1pPr>
          </a:lstStyle>
          <a:p>
            <a:r>
              <a:rPr lang="de-DE" dirty="0"/>
              <a:t>Mastertitelformat bearbeiten</a:t>
            </a:r>
          </a:p>
        </p:txBody>
      </p:sp>
      <p:sp>
        <p:nvSpPr>
          <p:cNvPr id="4" name="Textplatzhalter 3"/>
          <p:cNvSpPr>
            <a:spLocks noGrp="1"/>
          </p:cNvSpPr>
          <p:nvPr>
            <p:ph type="body" sz="quarter" idx="11"/>
          </p:nvPr>
        </p:nvSpPr>
        <p:spPr>
          <a:xfrm>
            <a:off x="628651" y="4244579"/>
            <a:ext cx="5940425" cy="457200"/>
          </a:xfrm>
          <a:prstGeom prst="rect">
            <a:avLst/>
          </a:prstGeom>
        </p:spPr>
        <p:txBody>
          <a:bodyPr/>
          <a:lstStyle>
            <a:lvl1pPr marL="0" indent="0">
              <a:buFontTx/>
              <a:buNone/>
              <a:defRPr sz="1500" b="1">
                <a:solidFill>
                  <a:schemeClr val="bg1"/>
                </a:solidFill>
                <a:latin typeface="+mn-lt"/>
              </a:defRPr>
            </a:lvl1pPr>
            <a:lvl2pPr>
              <a:buFontTx/>
              <a:buNone/>
              <a:defRPr sz="1500" b="1">
                <a:solidFill>
                  <a:schemeClr val="bg1"/>
                </a:solidFill>
                <a:latin typeface="+mn-lt"/>
              </a:defRPr>
            </a:lvl2pPr>
            <a:lvl3pPr marL="685800" indent="0">
              <a:buFontTx/>
              <a:buNone/>
              <a:defRPr sz="1500" b="1">
                <a:solidFill>
                  <a:schemeClr val="bg1"/>
                </a:solidFill>
                <a:latin typeface="+mn-lt"/>
              </a:defRPr>
            </a:lvl3pPr>
            <a:lvl4pPr marL="1028700" indent="0">
              <a:buFontTx/>
              <a:buNone/>
              <a:defRPr sz="1500" b="1">
                <a:solidFill>
                  <a:schemeClr val="bg1"/>
                </a:solidFill>
                <a:latin typeface="+mn-lt"/>
              </a:defRPr>
            </a:lvl4pPr>
            <a:lvl5pPr marL="1371600" indent="0">
              <a:buFontTx/>
              <a:buNone/>
              <a:defRPr sz="1500" b="1">
                <a:solidFill>
                  <a:schemeClr val="bg1"/>
                </a:solidFill>
                <a:latin typeface="+mn-lt"/>
              </a:defRPr>
            </a:lvl5pPr>
          </a:lstStyle>
          <a:p>
            <a:pPr lvl="0"/>
            <a:r>
              <a:rPr lang="de-DE"/>
              <a:t>Formatvorlagen des Textmasters bearbeiten</a:t>
            </a:r>
          </a:p>
        </p:txBody>
      </p:sp>
    </p:spTree>
    <p:extLst>
      <p:ext uri="{BB962C8B-B14F-4D97-AF65-F5344CB8AC3E}">
        <p14:creationId xmlns:p14="http://schemas.microsoft.com/office/powerpoint/2010/main" val="2183902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Bild und Text">
    <p:spTree>
      <p:nvGrpSpPr>
        <p:cNvPr id="1" name=""/>
        <p:cNvGrpSpPr/>
        <p:nvPr/>
      </p:nvGrpSpPr>
      <p:grpSpPr>
        <a:xfrm>
          <a:off x="0" y="0"/>
          <a:ext cx="0" cy="0"/>
          <a:chOff x="0" y="0"/>
          <a:chExt cx="0" cy="0"/>
        </a:xfrm>
      </p:grpSpPr>
      <p:sp>
        <p:nvSpPr>
          <p:cNvPr id="7" name="Rechteck 5">
            <a:extLst>
              <a:ext uri="{FF2B5EF4-FFF2-40B4-BE49-F238E27FC236}">
                <a16:creationId xmlns:a16="http://schemas.microsoft.com/office/drawing/2014/main" id="{4343ADD3-4051-F34A-808D-FD4FE9E8BDCE}"/>
              </a:ext>
            </a:extLst>
          </p:cNvPr>
          <p:cNvSpPr/>
          <p:nvPr userDrawn="1"/>
        </p:nvSpPr>
        <p:spPr>
          <a:xfrm>
            <a:off x="0" y="4908550"/>
            <a:ext cx="7561263" cy="236538"/>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pic>
        <p:nvPicPr>
          <p:cNvPr id="8" name="Bild 3" descr="Logo_PHVS_2farbig.eps">
            <a:extLst>
              <a:ext uri="{FF2B5EF4-FFF2-40B4-BE49-F238E27FC236}">
                <a16:creationId xmlns:a16="http://schemas.microsoft.com/office/drawing/2014/main" id="{9A3CE500-EEC9-B14E-82B8-CC43BF966164}"/>
              </a:ext>
            </a:extLst>
          </p:cNvPr>
          <p:cNvPicPr>
            <a:picLocks noChangeAspect="1"/>
          </p:cNvPicPr>
          <p:nvPr userDrawn="1"/>
        </p:nvPicPr>
        <p:blipFill>
          <a:blip r:embed="rId2">
            <a:extLst>
              <a:ext uri="{28A0092B-C50C-407E-A947-70E740481C1C}">
                <a14:useLocalDpi xmlns:a14="http://schemas.microsoft.com/office/drawing/2010/main" val="0"/>
              </a:ext>
            </a:extLst>
          </a:blip>
          <a:srcRect t="2" b="34747"/>
          <a:stretch>
            <a:fillRect/>
          </a:stretch>
        </p:blipFill>
        <p:spPr bwMode="auto">
          <a:xfrm>
            <a:off x="7705725" y="4762500"/>
            <a:ext cx="13255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Bild 4" descr="lernen.eps">
            <a:extLst>
              <a:ext uri="{FF2B5EF4-FFF2-40B4-BE49-F238E27FC236}">
                <a16:creationId xmlns:a16="http://schemas.microsoft.com/office/drawing/2014/main" id="{E9718513-2471-FD46-A983-0A042EFFC95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3135313"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hteck 4">
            <a:extLst>
              <a:ext uri="{FF2B5EF4-FFF2-40B4-BE49-F238E27FC236}">
                <a16:creationId xmlns:a16="http://schemas.microsoft.com/office/drawing/2014/main" id="{0778245F-A74B-5F4B-9129-033882043CD4}"/>
              </a:ext>
            </a:extLst>
          </p:cNvPr>
          <p:cNvSpPr/>
          <p:nvPr userDrawn="1"/>
        </p:nvSpPr>
        <p:spPr>
          <a:xfrm>
            <a:off x="4913313" y="733425"/>
            <a:ext cx="144462" cy="249238"/>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sp>
        <p:nvSpPr>
          <p:cNvPr id="11" name="Fußzeilenplatzhalter 2">
            <a:extLst>
              <a:ext uri="{FF2B5EF4-FFF2-40B4-BE49-F238E27FC236}">
                <a16:creationId xmlns:a16="http://schemas.microsoft.com/office/drawing/2014/main" id="{CE03A750-F0BC-854A-ACA5-58DD221F69CD}"/>
              </a:ext>
            </a:extLst>
          </p:cNvPr>
          <p:cNvSpPr txBox="1">
            <a:spLocks/>
          </p:cNvSpPr>
          <p:nvPr userDrawn="1"/>
        </p:nvSpPr>
        <p:spPr>
          <a:xfrm>
            <a:off x="307975" y="4913313"/>
            <a:ext cx="2371725" cy="236537"/>
          </a:xfrm>
          <a:prstGeom prst="rect">
            <a:avLst/>
          </a:prstGeom>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BFD70E67-C219-B74D-A76B-C3B74F9D540F}" type="datetime1">
              <a:rPr lang="de-CH" altLang="en-CH" sz="900" smtClean="0">
                <a:solidFill>
                  <a:schemeClr val="bg1"/>
                </a:solidFill>
                <a:latin typeface="Calibri" panose="020F0502020204030204" pitchFamily="34" charset="0"/>
                <a:cs typeface="Arial" panose="020B0604020202020204" pitchFamily="34" charset="0"/>
              </a:rPr>
              <a:pPr eaLnBrk="1" hangingPunct="1">
                <a:defRPr/>
              </a:pPr>
              <a:t>24.06.2022</a:t>
            </a:fld>
            <a:r>
              <a:rPr lang="de-DE" altLang="en-CH" sz="900">
                <a:solidFill>
                  <a:schemeClr val="bg1"/>
                </a:solidFill>
                <a:latin typeface="Calibri" panose="020F0502020204030204" pitchFamily="34" charset="0"/>
                <a:cs typeface="Arial" panose="020B0604020202020204" pitchFamily="34" charset="0"/>
              </a:rPr>
              <a:t> | </a:t>
            </a:r>
            <a:r>
              <a:rPr lang="de-DE" altLang="de-DE" sz="900">
                <a:solidFill>
                  <a:schemeClr val="bg1"/>
                </a:solidFill>
                <a:latin typeface="Calibri" panose="020F0502020204030204" pitchFamily="34" charset="0"/>
                <a:cs typeface="Arial" panose="020B0604020202020204" pitchFamily="34" charset="0"/>
              </a:rPr>
              <a:t> </a:t>
            </a:r>
            <a:fld id="{D62F92F9-56BF-4F4F-82D1-D473CA799D0B}" type="slidenum">
              <a:rPr lang="de-DE" altLang="de-DE" sz="900" smtClean="0">
                <a:solidFill>
                  <a:schemeClr val="bg1"/>
                </a:solidFill>
                <a:latin typeface="Calibri" panose="020F0502020204030204" pitchFamily="34" charset="0"/>
                <a:cs typeface="Arial" panose="020B0604020202020204" pitchFamily="34" charset="0"/>
              </a:rPr>
              <a:pPr eaLnBrk="1" hangingPunct="1">
                <a:defRPr/>
              </a:pPr>
              <a:t>‹Nr.›</a:t>
            </a:fld>
            <a:endParaRPr lang="de-DE" altLang="en-CH" sz="900">
              <a:solidFill>
                <a:schemeClr val="bg1"/>
              </a:solidFill>
              <a:latin typeface="Calibri" panose="020F0502020204030204" pitchFamily="34" charset="0"/>
              <a:cs typeface="Arial" panose="020B0604020202020204" pitchFamily="34" charset="0"/>
            </a:endParaRPr>
          </a:p>
        </p:txBody>
      </p:sp>
      <p:sp>
        <p:nvSpPr>
          <p:cNvPr id="12" name="Rechteck 8">
            <a:extLst>
              <a:ext uri="{FF2B5EF4-FFF2-40B4-BE49-F238E27FC236}">
                <a16:creationId xmlns:a16="http://schemas.microsoft.com/office/drawing/2014/main" id="{33131A6E-8BD0-A846-901D-752973FA8C83}"/>
              </a:ext>
            </a:extLst>
          </p:cNvPr>
          <p:cNvSpPr/>
          <p:nvPr userDrawn="1"/>
        </p:nvSpPr>
        <p:spPr>
          <a:xfrm>
            <a:off x="0" y="733425"/>
            <a:ext cx="3919538" cy="1617663"/>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sp>
        <p:nvSpPr>
          <p:cNvPr id="24" name="Bildplatzhalter 23"/>
          <p:cNvSpPr>
            <a:spLocks noGrp="1"/>
          </p:cNvSpPr>
          <p:nvPr>
            <p:ph type="pic" sz="quarter" idx="18"/>
          </p:nvPr>
        </p:nvSpPr>
        <p:spPr>
          <a:xfrm>
            <a:off x="0" y="0"/>
            <a:ext cx="4559210" cy="4905374"/>
          </a:xfrm>
          <a:prstGeom prst="rect">
            <a:avLst/>
          </a:prstGeom>
          <a:noFill/>
          <a:ln>
            <a:noFill/>
          </a:ln>
        </p:spPr>
        <p:txBody>
          <a:bodyPr/>
          <a:lstStyle/>
          <a:p>
            <a:pPr lvl="0"/>
            <a:endParaRPr lang="de-DE" noProof="0" dirty="0"/>
          </a:p>
        </p:txBody>
      </p:sp>
      <p:sp>
        <p:nvSpPr>
          <p:cNvPr id="20" name="Textplatzhalter 22"/>
          <p:cNvSpPr>
            <a:spLocks noGrp="1"/>
          </p:cNvSpPr>
          <p:nvPr>
            <p:ph type="body" sz="quarter" idx="14"/>
          </p:nvPr>
        </p:nvSpPr>
        <p:spPr>
          <a:xfrm>
            <a:off x="5211599" y="1407985"/>
            <a:ext cx="3600000" cy="273844"/>
          </a:xfrm>
          <a:prstGeom prst="rect">
            <a:avLst/>
          </a:prstGeom>
        </p:spPr>
        <p:txBody>
          <a:bodyPr lIns="0" tIns="0" rIns="0" bIns="0" anchor="t">
            <a:noAutofit/>
          </a:bodyPr>
          <a:lstStyle>
            <a:lvl1pPr marL="0" indent="0">
              <a:buFontTx/>
              <a:buNone/>
              <a:defRPr sz="1500" b="1">
                <a:solidFill>
                  <a:schemeClr val="tx1"/>
                </a:solidFill>
                <a:latin typeface="+mj-lt"/>
              </a:defRPr>
            </a:lvl1pPr>
            <a:lvl2pPr>
              <a:buFontTx/>
              <a:buNone/>
              <a:defRPr sz="1875"/>
            </a:lvl2pPr>
            <a:lvl3pPr marL="685800" indent="0">
              <a:buFontTx/>
              <a:buNone/>
              <a:defRPr sz="1875"/>
            </a:lvl3pPr>
            <a:lvl4pPr marL="1028700" indent="0">
              <a:buFontTx/>
              <a:buNone/>
              <a:defRPr sz="1875"/>
            </a:lvl4pPr>
            <a:lvl5pPr marL="1371600" indent="0">
              <a:buFontTx/>
              <a:buNone/>
              <a:defRPr sz="1875"/>
            </a:lvl5pPr>
          </a:lstStyle>
          <a:p>
            <a:pPr lvl="0"/>
            <a:r>
              <a:rPr lang="de-DE"/>
              <a:t>Mastertextformat bearbeiten</a:t>
            </a:r>
          </a:p>
        </p:txBody>
      </p:sp>
      <p:sp>
        <p:nvSpPr>
          <p:cNvPr id="21" name="Textplatzhalter 22"/>
          <p:cNvSpPr>
            <a:spLocks noGrp="1"/>
          </p:cNvSpPr>
          <p:nvPr>
            <p:ph type="body" sz="quarter" idx="16"/>
          </p:nvPr>
        </p:nvSpPr>
        <p:spPr>
          <a:xfrm>
            <a:off x="5211599" y="1687046"/>
            <a:ext cx="3600000" cy="2761640"/>
          </a:xfrm>
          <a:prstGeom prst="rect">
            <a:avLst/>
          </a:prstGeom>
        </p:spPr>
        <p:txBody>
          <a:bodyPr lIns="0" tIns="0" rIns="0" bIns="0" anchor="t">
            <a:noAutofit/>
          </a:bodyPr>
          <a:lstStyle>
            <a:lvl1pPr marL="257175" indent="-257175">
              <a:spcBef>
                <a:spcPts val="300"/>
              </a:spcBef>
              <a:buClr>
                <a:srgbClr val="898989"/>
              </a:buClr>
              <a:buSzPct val="120000"/>
              <a:buFont typeface="Symbol" pitchFamily="2" charset="2"/>
              <a:buChar char="-"/>
              <a:defRPr sz="1500" b="0">
                <a:solidFill>
                  <a:schemeClr val="tx1"/>
                </a:solidFill>
                <a:latin typeface="+mn-lt"/>
              </a:defRPr>
            </a:lvl1pPr>
            <a:lvl2pPr marL="526500" indent="-256500">
              <a:buClr>
                <a:srgbClr val="898989"/>
              </a:buClr>
              <a:buSzPct val="120000"/>
              <a:buFont typeface="Symbol" pitchFamily="2" charset="2"/>
              <a:buChar char="-"/>
              <a:tabLst/>
              <a:defRPr sz="1350">
                <a:latin typeface="+mn-lt"/>
              </a:defRPr>
            </a:lvl2pPr>
            <a:lvl3pPr marL="783000" indent="-256500">
              <a:buClr>
                <a:srgbClr val="898989"/>
              </a:buClr>
              <a:buSzPct val="120000"/>
              <a:buFont typeface="Symbol" pitchFamily="2" charset="2"/>
              <a:buChar char="-"/>
              <a:tabLst/>
              <a:defRPr sz="1200">
                <a:latin typeface="+mn-lt"/>
              </a:defRPr>
            </a:lvl3pPr>
            <a:lvl4pPr marL="1039500" indent="-257175">
              <a:buClr>
                <a:srgbClr val="898989"/>
              </a:buClr>
              <a:buSzPct val="120000"/>
              <a:buFont typeface="Symbol" pitchFamily="2" charset="2"/>
              <a:buChar char="-"/>
              <a:defRPr sz="1050">
                <a:latin typeface="+mn-lt"/>
              </a:defRPr>
            </a:lvl4pPr>
            <a:lvl5pPr marL="1371600" indent="0">
              <a:buFontTx/>
              <a:buNone/>
              <a:defRPr sz="1875"/>
            </a:lvl5pPr>
          </a:lstStyle>
          <a:p>
            <a:pPr lvl="0"/>
            <a:r>
              <a:rPr lang="de-DE" dirty="0"/>
              <a:t>Mastertextformat bearbeiten</a:t>
            </a:r>
          </a:p>
          <a:p>
            <a:pPr lvl="1"/>
            <a:r>
              <a:rPr lang="de-DE" dirty="0"/>
              <a:t>Zweite Ebene</a:t>
            </a:r>
          </a:p>
          <a:p>
            <a:pPr lvl="2"/>
            <a:r>
              <a:rPr lang="de-DE" dirty="0"/>
              <a:t>Dritte Ebene</a:t>
            </a:r>
          </a:p>
          <a:p>
            <a:pPr lvl="3"/>
            <a:r>
              <a:rPr lang="de-DE" dirty="0"/>
              <a:t>Vierte Ebene</a:t>
            </a:r>
          </a:p>
        </p:txBody>
      </p:sp>
      <p:sp>
        <p:nvSpPr>
          <p:cNvPr id="22" name="Textplatzhalter 22"/>
          <p:cNvSpPr>
            <a:spLocks noGrp="1"/>
          </p:cNvSpPr>
          <p:nvPr>
            <p:ph type="body" sz="quarter" idx="17"/>
          </p:nvPr>
        </p:nvSpPr>
        <p:spPr>
          <a:xfrm>
            <a:off x="5211599" y="631237"/>
            <a:ext cx="3600000" cy="453216"/>
          </a:xfrm>
          <a:prstGeom prst="rect">
            <a:avLst/>
          </a:prstGeom>
        </p:spPr>
        <p:txBody>
          <a:bodyPr lIns="0" tIns="0" rIns="0" bIns="0" anchor="t">
            <a:noAutofit/>
          </a:bodyPr>
          <a:lstStyle>
            <a:lvl1pPr marL="0" indent="0">
              <a:spcBef>
                <a:spcPts val="0"/>
              </a:spcBef>
              <a:buFontTx/>
              <a:buNone/>
              <a:defRPr sz="2700" b="1">
                <a:solidFill>
                  <a:schemeClr val="tx1"/>
                </a:solidFill>
                <a:latin typeface="+mj-lt"/>
              </a:defRPr>
            </a:lvl1pPr>
            <a:lvl2pPr>
              <a:buFontTx/>
              <a:buNone/>
              <a:defRPr sz="1875"/>
            </a:lvl2pPr>
            <a:lvl3pPr marL="685800" indent="0">
              <a:buFontTx/>
              <a:buNone/>
              <a:defRPr sz="1875"/>
            </a:lvl3pPr>
            <a:lvl4pPr marL="1028700" indent="0">
              <a:buFontTx/>
              <a:buNone/>
              <a:defRPr sz="1875"/>
            </a:lvl4pPr>
            <a:lvl5pPr marL="1371600" indent="0">
              <a:buFontTx/>
              <a:buNone/>
              <a:defRPr sz="1875"/>
            </a:lvl5pPr>
          </a:lstStyle>
          <a:p>
            <a:pPr lvl="0"/>
            <a:r>
              <a:rPr lang="en-GB"/>
              <a:t>Click to edit Master text styles</a:t>
            </a:r>
          </a:p>
        </p:txBody>
      </p:sp>
      <p:sp>
        <p:nvSpPr>
          <p:cNvPr id="18" name="Titel 1"/>
          <p:cNvSpPr>
            <a:spLocks noGrp="1"/>
          </p:cNvSpPr>
          <p:nvPr>
            <p:ph type="title"/>
          </p:nvPr>
        </p:nvSpPr>
        <p:spPr>
          <a:xfrm>
            <a:off x="332401" y="934644"/>
            <a:ext cx="3253310" cy="1194037"/>
          </a:xfrm>
          <a:prstGeom prst="rect">
            <a:avLst/>
          </a:prstGeom>
        </p:spPr>
        <p:txBody>
          <a:bodyPr lIns="0" tIns="0" rIns="0" bIns="0"/>
          <a:lstStyle>
            <a:lvl1pPr>
              <a:lnSpc>
                <a:spcPct val="100000"/>
              </a:lnSpc>
              <a:defRPr sz="2700">
                <a:solidFill>
                  <a:schemeClr val="bg1"/>
                </a:solidFill>
                <a:latin typeface="+mn-lt"/>
              </a:defRPr>
            </a:lvl1pPr>
          </a:lstStyle>
          <a:p>
            <a:r>
              <a:rPr lang="de-DE" dirty="0"/>
              <a:t>Mastertitelformat bearbeiten</a:t>
            </a:r>
          </a:p>
        </p:txBody>
      </p:sp>
    </p:spTree>
    <p:extLst>
      <p:ext uri="{BB962C8B-B14F-4D97-AF65-F5344CB8AC3E}">
        <p14:creationId xmlns:p14="http://schemas.microsoft.com/office/powerpoint/2010/main" val="47074142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ild und Text_2">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F39869B6-7321-3049-B24E-9854C7C53FC2}"/>
              </a:ext>
            </a:extLst>
          </p:cNvPr>
          <p:cNvSpPr/>
          <p:nvPr userDrawn="1"/>
        </p:nvSpPr>
        <p:spPr>
          <a:xfrm>
            <a:off x="0" y="4908550"/>
            <a:ext cx="7561263" cy="236538"/>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pic>
        <p:nvPicPr>
          <p:cNvPr id="7" name="Bild 3" descr="Logo_PHVS_2farbig.eps">
            <a:extLst>
              <a:ext uri="{FF2B5EF4-FFF2-40B4-BE49-F238E27FC236}">
                <a16:creationId xmlns:a16="http://schemas.microsoft.com/office/drawing/2014/main" id="{84A76C23-55FB-1747-B1EE-A1D36875E7E6}"/>
              </a:ext>
            </a:extLst>
          </p:cNvPr>
          <p:cNvPicPr>
            <a:picLocks noChangeAspect="1"/>
          </p:cNvPicPr>
          <p:nvPr userDrawn="1"/>
        </p:nvPicPr>
        <p:blipFill>
          <a:blip r:embed="rId2">
            <a:extLst>
              <a:ext uri="{28A0092B-C50C-407E-A947-70E740481C1C}">
                <a14:useLocalDpi xmlns:a14="http://schemas.microsoft.com/office/drawing/2010/main" val="0"/>
              </a:ext>
            </a:extLst>
          </a:blip>
          <a:srcRect t="2" b="34747"/>
          <a:stretch>
            <a:fillRect/>
          </a:stretch>
        </p:blipFill>
        <p:spPr bwMode="auto">
          <a:xfrm>
            <a:off x="7705725" y="4762500"/>
            <a:ext cx="13255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Bild 4" descr="lernen.eps">
            <a:extLst>
              <a:ext uri="{FF2B5EF4-FFF2-40B4-BE49-F238E27FC236}">
                <a16:creationId xmlns:a16="http://schemas.microsoft.com/office/drawing/2014/main" id="{B0096293-0930-EB4E-AE79-D50FE9D90F5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3135313"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hteck 4">
            <a:extLst>
              <a:ext uri="{FF2B5EF4-FFF2-40B4-BE49-F238E27FC236}">
                <a16:creationId xmlns:a16="http://schemas.microsoft.com/office/drawing/2014/main" id="{F35B033D-A9B4-A04F-9A4B-90FC0425CC38}"/>
              </a:ext>
            </a:extLst>
          </p:cNvPr>
          <p:cNvSpPr/>
          <p:nvPr userDrawn="1"/>
        </p:nvSpPr>
        <p:spPr>
          <a:xfrm>
            <a:off x="4913313" y="733425"/>
            <a:ext cx="144462" cy="249238"/>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sp>
        <p:nvSpPr>
          <p:cNvPr id="10" name="Fußzeilenplatzhalter 2">
            <a:extLst>
              <a:ext uri="{FF2B5EF4-FFF2-40B4-BE49-F238E27FC236}">
                <a16:creationId xmlns:a16="http://schemas.microsoft.com/office/drawing/2014/main" id="{1C33A396-A839-D542-B754-6BAFE9E3AB98}"/>
              </a:ext>
            </a:extLst>
          </p:cNvPr>
          <p:cNvSpPr txBox="1">
            <a:spLocks/>
          </p:cNvSpPr>
          <p:nvPr userDrawn="1"/>
        </p:nvSpPr>
        <p:spPr>
          <a:xfrm>
            <a:off x="307975" y="4913313"/>
            <a:ext cx="2371725" cy="236537"/>
          </a:xfrm>
          <a:prstGeom prst="rect">
            <a:avLst/>
          </a:prstGeom>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2CBAE474-27BF-7B42-B992-23E4173A0EDD}" type="datetime1">
              <a:rPr lang="de-CH" altLang="en-CH" sz="900" smtClean="0">
                <a:solidFill>
                  <a:schemeClr val="bg1"/>
                </a:solidFill>
                <a:latin typeface="Calibri" panose="020F0502020204030204" pitchFamily="34" charset="0"/>
                <a:cs typeface="Arial" panose="020B0604020202020204" pitchFamily="34" charset="0"/>
              </a:rPr>
              <a:pPr eaLnBrk="1" hangingPunct="1">
                <a:defRPr/>
              </a:pPr>
              <a:t>24.06.2022</a:t>
            </a:fld>
            <a:r>
              <a:rPr lang="de-DE" altLang="en-CH" sz="900">
                <a:solidFill>
                  <a:schemeClr val="bg1"/>
                </a:solidFill>
                <a:latin typeface="Calibri" panose="020F0502020204030204" pitchFamily="34" charset="0"/>
                <a:cs typeface="Arial" panose="020B0604020202020204" pitchFamily="34" charset="0"/>
              </a:rPr>
              <a:t> | </a:t>
            </a:r>
            <a:r>
              <a:rPr lang="de-DE" altLang="de-DE" sz="900">
                <a:solidFill>
                  <a:schemeClr val="bg1"/>
                </a:solidFill>
                <a:latin typeface="Calibri" panose="020F0502020204030204" pitchFamily="34" charset="0"/>
                <a:cs typeface="Arial" panose="020B0604020202020204" pitchFamily="34" charset="0"/>
              </a:rPr>
              <a:t> </a:t>
            </a:r>
            <a:fld id="{883DA96C-E3A8-B149-85A7-4038616A6968}" type="slidenum">
              <a:rPr lang="de-DE" altLang="de-DE" sz="900" smtClean="0">
                <a:solidFill>
                  <a:schemeClr val="bg1"/>
                </a:solidFill>
                <a:latin typeface="Calibri" panose="020F0502020204030204" pitchFamily="34" charset="0"/>
                <a:cs typeface="Arial" panose="020B0604020202020204" pitchFamily="34" charset="0"/>
              </a:rPr>
              <a:pPr eaLnBrk="1" hangingPunct="1">
                <a:defRPr/>
              </a:pPr>
              <a:t>‹Nr.›</a:t>
            </a:fld>
            <a:endParaRPr lang="de-DE" altLang="en-CH" sz="900">
              <a:solidFill>
                <a:schemeClr val="bg1"/>
              </a:solidFill>
              <a:latin typeface="Calibri" panose="020F0502020204030204" pitchFamily="34" charset="0"/>
              <a:cs typeface="Arial" panose="020B0604020202020204" pitchFamily="34" charset="0"/>
            </a:endParaRPr>
          </a:p>
        </p:txBody>
      </p:sp>
      <p:sp>
        <p:nvSpPr>
          <p:cNvPr id="11" name="Rechteck 8">
            <a:extLst>
              <a:ext uri="{FF2B5EF4-FFF2-40B4-BE49-F238E27FC236}">
                <a16:creationId xmlns:a16="http://schemas.microsoft.com/office/drawing/2014/main" id="{D29A8DFB-746C-F14E-ADA8-C81ECE2839BE}"/>
              </a:ext>
            </a:extLst>
          </p:cNvPr>
          <p:cNvSpPr/>
          <p:nvPr userDrawn="1"/>
        </p:nvSpPr>
        <p:spPr>
          <a:xfrm>
            <a:off x="0" y="733425"/>
            <a:ext cx="3919538" cy="1617663"/>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sp>
        <p:nvSpPr>
          <p:cNvPr id="14" name="Bildplatzhalter 23"/>
          <p:cNvSpPr>
            <a:spLocks noGrp="1"/>
          </p:cNvSpPr>
          <p:nvPr>
            <p:ph type="pic" sz="quarter" idx="18"/>
          </p:nvPr>
        </p:nvSpPr>
        <p:spPr>
          <a:xfrm>
            <a:off x="0" y="0"/>
            <a:ext cx="4562474" cy="4906566"/>
          </a:xfrm>
          <a:prstGeom prst="rect">
            <a:avLst/>
          </a:prstGeom>
          <a:noFill/>
          <a:ln>
            <a:noFill/>
          </a:ln>
        </p:spPr>
        <p:txBody>
          <a:bodyPr/>
          <a:lstStyle/>
          <a:p>
            <a:pPr lvl="0"/>
            <a:endParaRPr lang="de-DE" noProof="0" dirty="0"/>
          </a:p>
        </p:txBody>
      </p:sp>
      <p:sp>
        <p:nvSpPr>
          <p:cNvPr id="21" name="Textplatzhalter 22"/>
          <p:cNvSpPr>
            <a:spLocks noGrp="1"/>
          </p:cNvSpPr>
          <p:nvPr>
            <p:ph type="body" sz="quarter" idx="16"/>
          </p:nvPr>
        </p:nvSpPr>
        <p:spPr>
          <a:xfrm>
            <a:off x="5211599" y="1379544"/>
            <a:ext cx="3600000" cy="3087754"/>
          </a:xfrm>
          <a:prstGeom prst="rect">
            <a:avLst/>
          </a:prstGeom>
        </p:spPr>
        <p:txBody>
          <a:bodyPr lIns="0" tIns="0" rIns="0" bIns="0" anchor="t">
            <a:noAutofit/>
          </a:bodyPr>
          <a:lstStyle>
            <a:lvl1pPr marL="257175" indent="-257175">
              <a:spcBef>
                <a:spcPts val="300"/>
              </a:spcBef>
              <a:buClr>
                <a:srgbClr val="898989"/>
              </a:buClr>
              <a:buSzPct val="120000"/>
              <a:buFont typeface="Symbol" pitchFamily="2" charset="2"/>
              <a:buChar char="-"/>
              <a:defRPr sz="1500" b="0">
                <a:solidFill>
                  <a:schemeClr val="tx1"/>
                </a:solidFill>
                <a:latin typeface="+mn-lt"/>
              </a:defRPr>
            </a:lvl1pPr>
            <a:lvl2pPr marL="526500" indent="-256500">
              <a:buClr>
                <a:srgbClr val="898989"/>
              </a:buClr>
              <a:buSzPct val="120000"/>
              <a:buFont typeface="Symbol" pitchFamily="2" charset="2"/>
              <a:buChar char="-"/>
              <a:tabLst/>
              <a:defRPr sz="1350">
                <a:latin typeface="+mn-lt"/>
              </a:defRPr>
            </a:lvl2pPr>
            <a:lvl3pPr marL="783000" indent="-256500">
              <a:buClr>
                <a:srgbClr val="898989"/>
              </a:buClr>
              <a:buSzPct val="120000"/>
              <a:buFont typeface="Symbol" pitchFamily="2" charset="2"/>
              <a:buChar char="-"/>
              <a:tabLst/>
              <a:defRPr sz="1200">
                <a:latin typeface="+mn-lt"/>
              </a:defRPr>
            </a:lvl3pPr>
            <a:lvl4pPr marL="1039500" indent="-257175">
              <a:buClr>
                <a:srgbClr val="898989"/>
              </a:buClr>
              <a:buSzPct val="120000"/>
              <a:buFont typeface="Symbol" pitchFamily="2" charset="2"/>
              <a:buChar char="-"/>
              <a:defRPr sz="1050">
                <a:latin typeface="+mn-lt"/>
              </a:defRPr>
            </a:lvl4pPr>
            <a:lvl5pPr marL="1371600" indent="0">
              <a:buFontTx/>
              <a:buNone/>
              <a:defRPr sz="1875"/>
            </a:lvl5pPr>
          </a:lstStyle>
          <a:p>
            <a:pPr lvl="0"/>
            <a:r>
              <a:rPr lang="de-DE" dirty="0"/>
              <a:t>Mastertextformat bearbeiten</a:t>
            </a:r>
          </a:p>
          <a:p>
            <a:pPr lvl="1"/>
            <a:r>
              <a:rPr lang="de-DE" dirty="0"/>
              <a:t>Zweite Ebene</a:t>
            </a:r>
          </a:p>
          <a:p>
            <a:pPr lvl="2"/>
            <a:r>
              <a:rPr lang="de-DE" dirty="0"/>
              <a:t>Dritte Ebene</a:t>
            </a:r>
          </a:p>
          <a:p>
            <a:pPr lvl="3"/>
            <a:r>
              <a:rPr lang="de-DE" dirty="0"/>
              <a:t>Vierte Ebene</a:t>
            </a:r>
          </a:p>
        </p:txBody>
      </p:sp>
      <p:sp>
        <p:nvSpPr>
          <p:cNvPr id="22" name="Textplatzhalter 22"/>
          <p:cNvSpPr>
            <a:spLocks noGrp="1"/>
          </p:cNvSpPr>
          <p:nvPr>
            <p:ph type="body" sz="quarter" idx="17"/>
          </p:nvPr>
        </p:nvSpPr>
        <p:spPr>
          <a:xfrm>
            <a:off x="5211599" y="631237"/>
            <a:ext cx="3600000" cy="453216"/>
          </a:xfrm>
          <a:prstGeom prst="rect">
            <a:avLst/>
          </a:prstGeom>
        </p:spPr>
        <p:txBody>
          <a:bodyPr lIns="0" tIns="0" rIns="0" bIns="0" anchor="t">
            <a:noAutofit/>
          </a:bodyPr>
          <a:lstStyle>
            <a:lvl1pPr marL="0" indent="0">
              <a:spcBef>
                <a:spcPts val="0"/>
              </a:spcBef>
              <a:buClr>
                <a:srgbClr val="5A9B32"/>
              </a:buClr>
              <a:buFontTx/>
              <a:buNone/>
              <a:defRPr sz="2700" b="1">
                <a:solidFill>
                  <a:schemeClr val="tx1"/>
                </a:solidFill>
                <a:latin typeface="+mj-lt"/>
              </a:defRPr>
            </a:lvl1pPr>
            <a:lvl2pPr>
              <a:buFontTx/>
              <a:buNone/>
              <a:defRPr sz="1875"/>
            </a:lvl2pPr>
            <a:lvl3pPr marL="685800" indent="0">
              <a:buFontTx/>
              <a:buNone/>
              <a:defRPr sz="1875"/>
            </a:lvl3pPr>
            <a:lvl4pPr marL="1028700" indent="0">
              <a:buFontTx/>
              <a:buNone/>
              <a:defRPr sz="1875"/>
            </a:lvl4pPr>
            <a:lvl5pPr marL="1371600" indent="0">
              <a:buFontTx/>
              <a:buNone/>
              <a:defRPr sz="1875"/>
            </a:lvl5pPr>
          </a:lstStyle>
          <a:p>
            <a:pPr lvl="0"/>
            <a:r>
              <a:rPr lang="en-GB" dirty="0"/>
              <a:t>Click to edit Master text styles</a:t>
            </a:r>
          </a:p>
        </p:txBody>
      </p:sp>
      <p:sp>
        <p:nvSpPr>
          <p:cNvPr id="19" name="Titel 1"/>
          <p:cNvSpPr>
            <a:spLocks noGrp="1"/>
          </p:cNvSpPr>
          <p:nvPr>
            <p:ph type="title"/>
          </p:nvPr>
        </p:nvSpPr>
        <p:spPr>
          <a:xfrm>
            <a:off x="332401" y="934644"/>
            <a:ext cx="3253310" cy="1194037"/>
          </a:xfrm>
          <a:prstGeom prst="rect">
            <a:avLst/>
          </a:prstGeom>
        </p:spPr>
        <p:txBody>
          <a:bodyPr lIns="0" tIns="0" rIns="0" bIns="0"/>
          <a:lstStyle>
            <a:lvl1pPr>
              <a:lnSpc>
                <a:spcPct val="100000"/>
              </a:lnSpc>
              <a:defRPr sz="2700">
                <a:solidFill>
                  <a:schemeClr val="bg1"/>
                </a:solidFill>
                <a:latin typeface="+mn-lt"/>
              </a:defRPr>
            </a:lvl1pPr>
          </a:lstStyle>
          <a:p>
            <a:r>
              <a:rPr lang="de-DE" dirty="0"/>
              <a:t>Mastertitelformat bearbeiten</a:t>
            </a:r>
          </a:p>
        </p:txBody>
      </p:sp>
    </p:spTree>
    <p:extLst>
      <p:ext uri="{BB962C8B-B14F-4D97-AF65-F5344CB8AC3E}">
        <p14:creationId xmlns:p14="http://schemas.microsoft.com/office/powerpoint/2010/main" val="134892041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ext 1">
    <p:spTree>
      <p:nvGrpSpPr>
        <p:cNvPr id="1" name=""/>
        <p:cNvGrpSpPr/>
        <p:nvPr/>
      </p:nvGrpSpPr>
      <p:grpSpPr>
        <a:xfrm>
          <a:off x="0" y="0"/>
          <a:ext cx="0" cy="0"/>
          <a:chOff x="0" y="0"/>
          <a:chExt cx="0" cy="0"/>
        </a:xfrm>
      </p:grpSpPr>
      <p:sp>
        <p:nvSpPr>
          <p:cNvPr id="5" name="Rechteck 5">
            <a:extLst>
              <a:ext uri="{FF2B5EF4-FFF2-40B4-BE49-F238E27FC236}">
                <a16:creationId xmlns:a16="http://schemas.microsoft.com/office/drawing/2014/main" id="{F105013A-DF31-184D-B111-2DFA329362EE}"/>
              </a:ext>
            </a:extLst>
          </p:cNvPr>
          <p:cNvSpPr/>
          <p:nvPr userDrawn="1"/>
        </p:nvSpPr>
        <p:spPr>
          <a:xfrm>
            <a:off x="0" y="4908550"/>
            <a:ext cx="7561263" cy="236538"/>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pic>
        <p:nvPicPr>
          <p:cNvPr id="6" name="Bild 3" descr="Logo_PHVS_2farbig.eps">
            <a:extLst>
              <a:ext uri="{FF2B5EF4-FFF2-40B4-BE49-F238E27FC236}">
                <a16:creationId xmlns:a16="http://schemas.microsoft.com/office/drawing/2014/main" id="{3005A74E-4B78-EB43-9409-3C6A7B3046CC}"/>
              </a:ext>
            </a:extLst>
          </p:cNvPr>
          <p:cNvPicPr>
            <a:picLocks noChangeAspect="1"/>
          </p:cNvPicPr>
          <p:nvPr userDrawn="1"/>
        </p:nvPicPr>
        <p:blipFill>
          <a:blip r:embed="rId2">
            <a:extLst>
              <a:ext uri="{28A0092B-C50C-407E-A947-70E740481C1C}">
                <a14:useLocalDpi xmlns:a14="http://schemas.microsoft.com/office/drawing/2010/main" val="0"/>
              </a:ext>
            </a:extLst>
          </a:blip>
          <a:srcRect t="2" b="34747"/>
          <a:stretch>
            <a:fillRect/>
          </a:stretch>
        </p:blipFill>
        <p:spPr bwMode="auto">
          <a:xfrm>
            <a:off x="7705725" y="4762500"/>
            <a:ext cx="13255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hteck 4">
            <a:extLst>
              <a:ext uri="{FF2B5EF4-FFF2-40B4-BE49-F238E27FC236}">
                <a16:creationId xmlns:a16="http://schemas.microsoft.com/office/drawing/2014/main" id="{D6D5694C-04F7-404C-8C6D-E7EDF5CEA184}"/>
              </a:ext>
            </a:extLst>
          </p:cNvPr>
          <p:cNvSpPr/>
          <p:nvPr userDrawn="1"/>
        </p:nvSpPr>
        <p:spPr>
          <a:xfrm>
            <a:off x="0" y="604838"/>
            <a:ext cx="144463" cy="249237"/>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sp>
        <p:nvSpPr>
          <p:cNvPr id="8" name="Fußzeilenplatzhalter 2">
            <a:extLst>
              <a:ext uri="{FF2B5EF4-FFF2-40B4-BE49-F238E27FC236}">
                <a16:creationId xmlns:a16="http://schemas.microsoft.com/office/drawing/2014/main" id="{BC159880-1C49-8D4A-AA28-4E4BA43A2622}"/>
              </a:ext>
            </a:extLst>
          </p:cNvPr>
          <p:cNvSpPr txBox="1">
            <a:spLocks/>
          </p:cNvSpPr>
          <p:nvPr userDrawn="1"/>
        </p:nvSpPr>
        <p:spPr>
          <a:xfrm>
            <a:off x="307975" y="4913313"/>
            <a:ext cx="2371725" cy="236537"/>
          </a:xfrm>
          <a:prstGeom prst="rect">
            <a:avLst/>
          </a:prstGeom>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E6653E88-3362-0E4F-8701-00A0FFB855E3}" type="datetime1">
              <a:rPr lang="de-CH" altLang="en-CH" sz="900" smtClean="0">
                <a:solidFill>
                  <a:schemeClr val="bg1"/>
                </a:solidFill>
                <a:latin typeface="Calibri" panose="020F0502020204030204" pitchFamily="34" charset="0"/>
                <a:cs typeface="Arial" panose="020B0604020202020204" pitchFamily="34" charset="0"/>
              </a:rPr>
              <a:pPr eaLnBrk="1" hangingPunct="1">
                <a:defRPr/>
              </a:pPr>
              <a:t>24.06.2022</a:t>
            </a:fld>
            <a:r>
              <a:rPr lang="de-DE" altLang="en-CH" sz="900">
                <a:solidFill>
                  <a:schemeClr val="bg1"/>
                </a:solidFill>
                <a:latin typeface="Calibri" panose="020F0502020204030204" pitchFamily="34" charset="0"/>
                <a:cs typeface="Arial" panose="020B0604020202020204" pitchFamily="34" charset="0"/>
              </a:rPr>
              <a:t> | </a:t>
            </a:r>
            <a:r>
              <a:rPr lang="de-DE" altLang="de-DE" sz="900">
                <a:solidFill>
                  <a:schemeClr val="bg1"/>
                </a:solidFill>
                <a:latin typeface="Calibri" panose="020F0502020204030204" pitchFamily="34" charset="0"/>
                <a:cs typeface="Arial" panose="020B0604020202020204" pitchFamily="34" charset="0"/>
              </a:rPr>
              <a:t> </a:t>
            </a:r>
            <a:fld id="{F1344602-9ED2-754B-A999-578B746578F4}" type="slidenum">
              <a:rPr lang="de-DE" altLang="de-DE" sz="900" smtClean="0">
                <a:solidFill>
                  <a:schemeClr val="bg1"/>
                </a:solidFill>
                <a:latin typeface="Calibri" panose="020F0502020204030204" pitchFamily="34" charset="0"/>
                <a:cs typeface="Arial" panose="020B0604020202020204" pitchFamily="34" charset="0"/>
              </a:rPr>
              <a:pPr eaLnBrk="1" hangingPunct="1">
                <a:defRPr/>
              </a:pPr>
              <a:t>‹Nr.›</a:t>
            </a:fld>
            <a:endParaRPr lang="de-DE" altLang="en-CH" sz="900">
              <a:solidFill>
                <a:schemeClr val="bg1"/>
              </a:solidFill>
              <a:latin typeface="Calibri" panose="020F0502020204030204" pitchFamily="34" charset="0"/>
              <a:cs typeface="Arial" panose="020B0604020202020204" pitchFamily="34" charset="0"/>
            </a:endParaRPr>
          </a:p>
        </p:txBody>
      </p:sp>
      <p:pic>
        <p:nvPicPr>
          <p:cNvPr id="9" name="Bild 4" descr="lernen.eps">
            <a:extLst>
              <a:ext uri="{FF2B5EF4-FFF2-40B4-BE49-F238E27FC236}">
                <a16:creationId xmlns:a16="http://schemas.microsoft.com/office/drawing/2014/main" id="{09624FB4-70BF-BF41-9140-F452432A048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3135313"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platzhalter 22"/>
          <p:cNvSpPr>
            <a:spLocks noGrp="1"/>
          </p:cNvSpPr>
          <p:nvPr>
            <p:ph type="body" sz="quarter" idx="14"/>
          </p:nvPr>
        </p:nvSpPr>
        <p:spPr>
          <a:xfrm>
            <a:off x="353690" y="1352084"/>
            <a:ext cx="8457908" cy="273844"/>
          </a:xfrm>
          <a:prstGeom prst="rect">
            <a:avLst/>
          </a:prstGeom>
        </p:spPr>
        <p:txBody>
          <a:bodyPr lIns="0" tIns="0" rIns="0" bIns="0" anchor="t">
            <a:noAutofit/>
          </a:bodyPr>
          <a:lstStyle>
            <a:lvl1pPr marL="0" indent="0">
              <a:buFontTx/>
              <a:buNone/>
              <a:defRPr sz="1500" b="1">
                <a:solidFill>
                  <a:schemeClr val="tx1"/>
                </a:solidFill>
                <a:latin typeface="+mn-lt"/>
              </a:defRPr>
            </a:lvl1pPr>
            <a:lvl2pPr>
              <a:buFontTx/>
              <a:buNone/>
              <a:defRPr sz="1875"/>
            </a:lvl2pPr>
            <a:lvl3pPr marL="685800" indent="0">
              <a:buFontTx/>
              <a:buNone/>
              <a:defRPr sz="1875"/>
            </a:lvl3pPr>
            <a:lvl4pPr marL="1028700" indent="0">
              <a:buFontTx/>
              <a:buNone/>
              <a:defRPr sz="1875"/>
            </a:lvl4pPr>
            <a:lvl5pPr marL="1371600" indent="0">
              <a:buFontTx/>
              <a:buNone/>
              <a:defRPr sz="1875"/>
            </a:lvl5pPr>
          </a:lstStyle>
          <a:p>
            <a:pPr lvl="0"/>
            <a:r>
              <a:rPr lang="de-DE"/>
              <a:t>Mastertextformat bearbeiten</a:t>
            </a:r>
          </a:p>
        </p:txBody>
      </p:sp>
      <p:sp>
        <p:nvSpPr>
          <p:cNvPr id="21" name="Textplatzhalter 22"/>
          <p:cNvSpPr>
            <a:spLocks noGrp="1"/>
          </p:cNvSpPr>
          <p:nvPr>
            <p:ph type="body" sz="quarter" idx="16"/>
          </p:nvPr>
        </p:nvSpPr>
        <p:spPr>
          <a:xfrm>
            <a:off x="353691" y="1678198"/>
            <a:ext cx="8457908" cy="2761640"/>
          </a:xfrm>
          <a:prstGeom prst="rect">
            <a:avLst/>
          </a:prstGeom>
        </p:spPr>
        <p:txBody>
          <a:bodyPr lIns="0" tIns="0" rIns="0" bIns="0" anchor="t">
            <a:noAutofit/>
          </a:bodyPr>
          <a:lstStyle>
            <a:lvl1pPr marL="257175" indent="-257175">
              <a:spcBef>
                <a:spcPts val="300"/>
              </a:spcBef>
              <a:buClr>
                <a:srgbClr val="898989"/>
              </a:buClr>
              <a:buSzPct val="120000"/>
              <a:buFont typeface="Symbol" panose="05050102010706020507" pitchFamily="18" charset="2"/>
              <a:buChar char="-"/>
              <a:defRPr sz="1500" b="0">
                <a:solidFill>
                  <a:schemeClr val="tx1"/>
                </a:solidFill>
                <a:latin typeface="+mn-lt"/>
              </a:defRPr>
            </a:lvl1pPr>
            <a:lvl2pPr marL="270000" indent="0">
              <a:buClr>
                <a:srgbClr val="D2202B"/>
              </a:buClr>
              <a:buSzPct val="120000"/>
              <a:buFontTx/>
              <a:buNone/>
              <a:tabLst/>
              <a:defRPr sz="1500">
                <a:latin typeface="+mn-lt"/>
              </a:defRPr>
            </a:lvl2pPr>
            <a:lvl3pPr marL="526500" indent="0">
              <a:buClr>
                <a:srgbClr val="D2202B"/>
              </a:buClr>
              <a:buSzPct val="120000"/>
              <a:buFontTx/>
              <a:buNone/>
              <a:tabLst/>
              <a:defRPr sz="1500">
                <a:latin typeface="+mn-lt"/>
              </a:defRPr>
            </a:lvl3pPr>
            <a:lvl4pPr marL="782325" indent="0">
              <a:buClr>
                <a:srgbClr val="D2202B"/>
              </a:buClr>
              <a:buSzPct val="120000"/>
              <a:buFontTx/>
              <a:buNone/>
              <a:defRPr sz="1500">
                <a:latin typeface="+mn-lt"/>
              </a:defRPr>
            </a:lvl4pPr>
            <a:lvl5pPr marL="1371600" indent="0">
              <a:buFontTx/>
              <a:buNone/>
              <a:defRPr sz="1875"/>
            </a:lvl5pPr>
          </a:lstStyle>
          <a:p>
            <a:pPr lvl="0"/>
            <a:r>
              <a:rPr lang="de-DE" dirty="0"/>
              <a:t>Mastertextformat bearbeiten</a:t>
            </a:r>
          </a:p>
        </p:txBody>
      </p:sp>
      <p:sp>
        <p:nvSpPr>
          <p:cNvPr id="3" name="Titel 2"/>
          <p:cNvSpPr>
            <a:spLocks noGrp="1"/>
          </p:cNvSpPr>
          <p:nvPr>
            <p:ph type="title"/>
          </p:nvPr>
        </p:nvSpPr>
        <p:spPr>
          <a:xfrm>
            <a:off x="353689" y="472965"/>
            <a:ext cx="8457908" cy="461394"/>
          </a:xfrm>
          <a:prstGeom prst="rect">
            <a:avLst/>
          </a:prstGeom>
        </p:spPr>
        <p:txBody>
          <a:bodyPr/>
          <a:lstStyle>
            <a:lvl1pPr>
              <a:defRPr sz="2700">
                <a:latin typeface="+mj-lt"/>
              </a:defRPr>
            </a:lvl1pPr>
          </a:lstStyle>
          <a:p>
            <a:r>
              <a:rPr lang="de-DE" dirty="0"/>
              <a:t>Mastertitelformat bearbeiten</a:t>
            </a:r>
          </a:p>
        </p:txBody>
      </p:sp>
    </p:spTree>
    <p:extLst>
      <p:ext uri="{BB962C8B-B14F-4D97-AF65-F5344CB8AC3E}">
        <p14:creationId xmlns:p14="http://schemas.microsoft.com/office/powerpoint/2010/main" val="2421459973"/>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 2">
    <p:spTree>
      <p:nvGrpSpPr>
        <p:cNvPr id="1" name=""/>
        <p:cNvGrpSpPr/>
        <p:nvPr/>
      </p:nvGrpSpPr>
      <p:grpSpPr>
        <a:xfrm>
          <a:off x="0" y="0"/>
          <a:ext cx="0" cy="0"/>
          <a:chOff x="0" y="0"/>
          <a:chExt cx="0" cy="0"/>
        </a:xfrm>
      </p:grpSpPr>
      <p:sp>
        <p:nvSpPr>
          <p:cNvPr id="4" name="Rechteck 5">
            <a:extLst>
              <a:ext uri="{FF2B5EF4-FFF2-40B4-BE49-F238E27FC236}">
                <a16:creationId xmlns:a16="http://schemas.microsoft.com/office/drawing/2014/main" id="{B27DD38A-5550-4049-9467-EEA6636A6F32}"/>
              </a:ext>
            </a:extLst>
          </p:cNvPr>
          <p:cNvSpPr/>
          <p:nvPr userDrawn="1"/>
        </p:nvSpPr>
        <p:spPr>
          <a:xfrm>
            <a:off x="0" y="4908550"/>
            <a:ext cx="7561263" cy="236538"/>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pic>
        <p:nvPicPr>
          <p:cNvPr id="5" name="Bild 3" descr="Logo_PHVS_2farbig.eps">
            <a:extLst>
              <a:ext uri="{FF2B5EF4-FFF2-40B4-BE49-F238E27FC236}">
                <a16:creationId xmlns:a16="http://schemas.microsoft.com/office/drawing/2014/main" id="{216EFE1B-91B3-AF42-ACE7-427CC00146BB}"/>
              </a:ext>
            </a:extLst>
          </p:cNvPr>
          <p:cNvPicPr>
            <a:picLocks noChangeAspect="1"/>
          </p:cNvPicPr>
          <p:nvPr userDrawn="1"/>
        </p:nvPicPr>
        <p:blipFill>
          <a:blip r:embed="rId2">
            <a:extLst>
              <a:ext uri="{28A0092B-C50C-407E-A947-70E740481C1C}">
                <a14:useLocalDpi xmlns:a14="http://schemas.microsoft.com/office/drawing/2010/main" val="0"/>
              </a:ext>
            </a:extLst>
          </a:blip>
          <a:srcRect t="2" b="34747"/>
          <a:stretch>
            <a:fillRect/>
          </a:stretch>
        </p:blipFill>
        <p:spPr bwMode="auto">
          <a:xfrm>
            <a:off x="7705725" y="4762500"/>
            <a:ext cx="13255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eck 4">
            <a:extLst>
              <a:ext uri="{FF2B5EF4-FFF2-40B4-BE49-F238E27FC236}">
                <a16:creationId xmlns:a16="http://schemas.microsoft.com/office/drawing/2014/main" id="{666C38E1-0BFB-9745-95DA-9EB0708F567E}"/>
              </a:ext>
            </a:extLst>
          </p:cNvPr>
          <p:cNvSpPr/>
          <p:nvPr userDrawn="1"/>
        </p:nvSpPr>
        <p:spPr>
          <a:xfrm>
            <a:off x="0" y="604838"/>
            <a:ext cx="144463" cy="249237"/>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sp>
        <p:nvSpPr>
          <p:cNvPr id="7" name="Fußzeilenplatzhalter 2">
            <a:extLst>
              <a:ext uri="{FF2B5EF4-FFF2-40B4-BE49-F238E27FC236}">
                <a16:creationId xmlns:a16="http://schemas.microsoft.com/office/drawing/2014/main" id="{48631A9F-DEF3-3C48-BB04-51D6ABB0F399}"/>
              </a:ext>
            </a:extLst>
          </p:cNvPr>
          <p:cNvSpPr txBox="1">
            <a:spLocks/>
          </p:cNvSpPr>
          <p:nvPr userDrawn="1"/>
        </p:nvSpPr>
        <p:spPr>
          <a:xfrm>
            <a:off x="307975" y="4913313"/>
            <a:ext cx="2371725" cy="236537"/>
          </a:xfrm>
          <a:prstGeom prst="rect">
            <a:avLst/>
          </a:prstGeom>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B55B7FFB-F1B6-424E-93B2-D130C21FD945}" type="datetime1">
              <a:rPr lang="de-CH" altLang="en-CH" sz="900" smtClean="0">
                <a:solidFill>
                  <a:schemeClr val="bg1"/>
                </a:solidFill>
                <a:latin typeface="Calibri" panose="020F0502020204030204" pitchFamily="34" charset="0"/>
                <a:cs typeface="Arial" panose="020B0604020202020204" pitchFamily="34" charset="0"/>
              </a:rPr>
              <a:pPr eaLnBrk="1" hangingPunct="1">
                <a:defRPr/>
              </a:pPr>
              <a:t>24.06.2022</a:t>
            </a:fld>
            <a:r>
              <a:rPr lang="de-DE" altLang="en-CH" sz="900">
                <a:solidFill>
                  <a:schemeClr val="bg1"/>
                </a:solidFill>
                <a:latin typeface="Calibri" panose="020F0502020204030204" pitchFamily="34" charset="0"/>
                <a:cs typeface="Arial" panose="020B0604020202020204" pitchFamily="34" charset="0"/>
              </a:rPr>
              <a:t> | </a:t>
            </a:r>
            <a:r>
              <a:rPr lang="de-DE" altLang="de-DE" sz="900">
                <a:solidFill>
                  <a:schemeClr val="bg1"/>
                </a:solidFill>
                <a:latin typeface="Calibri" panose="020F0502020204030204" pitchFamily="34" charset="0"/>
                <a:cs typeface="Arial" panose="020B0604020202020204" pitchFamily="34" charset="0"/>
              </a:rPr>
              <a:t> </a:t>
            </a:r>
            <a:fld id="{DB66BF08-BE70-444C-9855-C034C854FF06}" type="slidenum">
              <a:rPr lang="de-DE" altLang="de-DE" sz="900" smtClean="0">
                <a:solidFill>
                  <a:schemeClr val="bg1"/>
                </a:solidFill>
                <a:latin typeface="Calibri" panose="020F0502020204030204" pitchFamily="34" charset="0"/>
                <a:cs typeface="Arial" panose="020B0604020202020204" pitchFamily="34" charset="0"/>
              </a:rPr>
              <a:pPr eaLnBrk="1" hangingPunct="1">
                <a:defRPr/>
              </a:pPr>
              <a:t>‹Nr.›</a:t>
            </a:fld>
            <a:endParaRPr lang="de-DE" altLang="en-CH" sz="900">
              <a:solidFill>
                <a:schemeClr val="bg1"/>
              </a:solidFill>
              <a:latin typeface="Calibri" panose="020F0502020204030204" pitchFamily="34" charset="0"/>
              <a:cs typeface="Arial" panose="020B0604020202020204" pitchFamily="34" charset="0"/>
            </a:endParaRPr>
          </a:p>
        </p:txBody>
      </p:sp>
      <p:pic>
        <p:nvPicPr>
          <p:cNvPr id="8" name="Bild 4" descr="lernen.eps">
            <a:extLst>
              <a:ext uri="{FF2B5EF4-FFF2-40B4-BE49-F238E27FC236}">
                <a16:creationId xmlns:a16="http://schemas.microsoft.com/office/drawing/2014/main" id="{C0C03C0D-456B-324C-A87D-76B0FD6E1A5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3135313"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platzhalter 22"/>
          <p:cNvSpPr>
            <a:spLocks noGrp="1"/>
          </p:cNvSpPr>
          <p:nvPr>
            <p:ph type="body" sz="quarter" idx="16"/>
          </p:nvPr>
        </p:nvSpPr>
        <p:spPr>
          <a:xfrm>
            <a:off x="353691" y="1352085"/>
            <a:ext cx="8457908" cy="3087754"/>
          </a:xfrm>
          <a:prstGeom prst="rect">
            <a:avLst/>
          </a:prstGeom>
        </p:spPr>
        <p:txBody>
          <a:bodyPr lIns="0" tIns="0" rIns="0" bIns="0" anchor="t">
            <a:noAutofit/>
          </a:bodyPr>
          <a:lstStyle>
            <a:lvl1pPr marL="257175" indent="-257175">
              <a:spcBef>
                <a:spcPts val="300"/>
              </a:spcBef>
              <a:buClr>
                <a:srgbClr val="898989"/>
              </a:buClr>
              <a:buSzPct val="120000"/>
              <a:buFont typeface="Symbol" panose="05050102010706020507" pitchFamily="18" charset="2"/>
              <a:buChar char="-"/>
              <a:defRPr sz="1500" b="0">
                <a:solidFill>
                  <a:schemeClr val="tx1"/>
                </a:solidFill>
                <a:latin typeface="+mn-lt"/>
              </a:defRPr>
            </a:lvl1pPr>
            <a:lvl2pPr marL="270000" indent="0">
              <a:buClr>
                <a:srgbClr val="D2202B"/>
              </a:buClr>
              <a:buSzPct val="120000"/>
              <a:buFontTx/>
              <a:buNone/>
              <a:tabLst/>
              <a:defRPr sz="1500">
                <a:latin typeface="+mn-lt"/>
              </a:defRPr>
            </a:lvl2pPr>
            <a:lvl3pPr marL="526500" indent="0">
              <a:buClr>
                <a:srgbClr val="D2202B"/>
              </a:buClr>
              <a:buSzPct val="120000"/>
              <a:buFontTx/>
              <a:buNone/>
              <a:tabLst/>
              <a:defRPr sz="1500">
                <a:latin typeface="+mn-lt"/>
              </a:defRPr>
            </a:lvl3pPr>
            <a:lvl4pPr marL="782325" indent="0">
              <a:buClr>
                <a:srgbClr val="D2202B"/>
              </a:buClr>
              <a:buSzPct val="120000"/>
              <a:buFontTx/>
              <a:buNone/>
              <a:defRPr sz="1500">
                <a:latin typeface="+mn-lt"/>
              </a:defRPr>
            </a:lvl4pPr>
            <a:lvl5pPr marL="1371600" indent="0">
              <a:buFontTx/>
              <a:buNone/>
              <a:defRPr sz="1875"/>
            </a:lvl5pPr>
          </a:lstStyle>
          <a:p>
            <a:pPr lvl="0"/>
            <a:r>
              <a:rPr lang="de-DE" dirty="0"/>
              <a:t>Mastertextformat bearbeiten</a:t>
            </a:r>
          </a:p>
        </p:txBody>
      </p:sp>
      <p:sp>
        <p:nvSpPr>
          <p:cNvPr id="14" name="Titel 2"/>
          <p:cNvSpPr>
            <a:spLocks noGrp="1"/>
          </p:cNvSpPr>
          <p:nvPr>
            <p:ph type="title"/>
          </p:nvPr>
        </p:nvSpPr>
        <p:spPr>
          <a:xfrm>
            <a:off x="353689" y="472964"/>
            <a:ext cx="8457908" cy="461394"/>
          </a:xfrm>
          <a:prstGeom prst="rect">
            <a:avLst/>
          </a:prstGeom>
        </p:spPr>
        <p:txBody>
          <a:bodyPr/>
          <a:lstStyle>
            <a:lvl1pPr>
              <a:defRPr sz="2700">
                <a:latin typeface="+mj-lt"/>
              </a:defRPr>
            </a:lvl1pPr>
          </a:lstStyle>
          <a:p>
            <a:r>
              <a:rPr lang="de-DE" dirty="0"/>
              <a:t>Mastertitelformat bearbeiten</a:t>
            </a:r>
          </a:p>
        </p:txBody>
      </p:sp>
    </p:spTree>
    <p:extLst>
      <p:ext uri="{BB962C8B-B14F-4D97-AF65-F5344CB8AC3E}">
        <p14:creationId xmlns:p14="http://schemas.microsoft.com/office/powerpoint/2010/main" val="211806498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uzählungszeichen">
    <p:spTree>
      <p:nvGrpSpPr>
        <p:cNvPr id="1" name=""/>
        <p:cNvGrpSpPr/>
        <p:nvPr/>
      </p:nvGrpSpPr>
      <p:grpSpPr>
        <a:xfrm>
          <a:off x="0" y="0"/>
          <a:ext cx="0" cy="0"/>
          <a:chOff x="0" y="0"/>
          <a:chExt cx="0" cy="0"/>
        </a:xfrm>
      </p:grpSpPr>
      <p:sp>
        <p:nvSpPr>
          <p:cNvPr id="4" name="Rechteck 5">
            <a:extLst>
              <a:ext uri="{FF2B5EF4-FFF2-40B4-BE49-F238E27FC236}">
                <a16:creationId xmlns:a16="http://schemas.microsoft.com/office/drawing/2014/main" id="{AB2358C5-2EF6-1444-AA06-A2E95BB3C678}"/>
              </a:ext>
            </a:extLst>
          </p:cNvPr>
          <p:cNvSpPr/>
          <p:nvPr userDrawn="1"/>
        </p:nvSpPr>
        <p:spPr>
          <a:xfrm>
            <a:off x="0" y="4908550"/>
            <a:ext cx="7561263" cy="236538"/>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pic>
        <p:nvPicPr>
          <p:cNvPr id="5" name="Bild 3" descr="Logo_PHVS_2farbig.eps">
            <a:extLst>
              <a:ext uri="{FF2B5EF4-FFF2-40B4-BE49-F238E27FC236}">
                <a16:creationId xmlns:a16="http://schemas.microsoft.com/office/drawing/2014/main" id="{9FD759C9-F9DB-3C40-BDC3-18CB2EDA13F4}"/>
              </a:ext>
            </a:extLst>
          </p:cNvPr>
          <p:cNvPicPr>
            <a:picLocks noChangeAspect="1"/>
          </p:cNvPicPr>
          <p:nvPr userDrawn="1"/>
        </p:nvPicPr>
        <p:blipFill>
          <a:blip r:embed="rId2">
            <a:extLst>
              <a:ext uri="{28A0092B-C50C-407E-A947-70E740481C1C}">
                <a14:useLocalDpi xmlns:a14="http://schemas.microsoft.com/office/drawing/2010/main" val="0"/>
              </a:ext>
            </a:extLst>
          </a:blip>
          <a:srcRect t="2" b="34747"/>
          <a:stretch>
            <a:fillRect/>
          </a:stretch>
        </p:blipFill>
        <p:spPr bwMode="auto">
          <a:xfrm>
            <a:off x="7705725" y="4762500"/>
            <a:ext cx="13255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eck 4">
            <a:extLst>
              <a:ext uri="{FF2B5EF4-FFF2-40B4-BE49-F238E27FC236}">
                <a16:creationId xmlns:a16="http://schemas.microsoft.com/office/drawing/2014/main" id="{4EC288A2-3992-6F48-BC14-285BB1921089}"/>
              </a:ext>
            </a:extLst>
          </p:cNvPr>
          <p:cNvSpPr/>
          <p:nvPr userDrawn="1"/>
        </p:nvSpPr>
        <p:spPr>
          <a:xfrm>
            <a:off x="0" y="604838"/>
            <a:ext cx="144463" cy="249237"/>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sp>
        <p:nvSpPr>
          <p:cNvPr id="7" name="Fußzeilenplatzhalter 2">
            <a:extLst>
              <a:ext uri="{FF2B5EF4-FFF2-40B4-BE49-F238E27FC236}">
                <a16:creationId xmlns:a16="http://schemas.microsoft.com/office/drawing/2014/main" id="{EF00975C-A2A1-4C42-876B-ACE6F762EF8C}"/>
              </a:ext>
            </a:extLst>
          </p:cNvPr>
          <p:cNvSpPr txBox="1">
            <a:spLocks/>
          </p:cNvSpPr>
          <p:nvPr userDrawn="1"/>
        </p:nvSpPr>
        <p:spPr>
          <a:xfrm>
            <a:off x="307975" y="4913313"/>
            <a:ext cx="2371725" cy="236537"/>
          </a:xfrm>
          <a:prstGeom prst="rect">
            <a:avLst/>
          </a:prstGeom>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0806EBD1-6F92-6041-A67A-C843AA06ACFA}" type="datetime1">
              <a:rPr lang="de-CH" altLang="en-CH" sz="900" smtClean="0">
                <a:solidFill>
                  <a:schemeClr val="bg1"/>
                </a:solidFill>
                <a:latin typeface="Calibri" panose="020F0502020204030204" pitchFamily="34" charset="0"/>
                <a:cs typeface="Arial" panose="020B0604020202020204" pitchFamily="34" charset="0"/>
              </a:rPr>
              <a:pPr eaLnBrk="1" hangingPunct="1">
                <a:defRPr/>
              </a:pPr>
              <a:t>24.06.2022</a:t>
            </a:fld>
            <a:r>
              <a:rPr lang="de-DE" altLang="en-CH" sz="900">
                <a:solidFill>
                  <a:schemeClr val="bg1"/>
                </a:solidFill>
                <a:latin typeface="Calibri" panose="020F0502020204030204" pitchFamily="34" charset="0"/>
                <a:cs typeface="Arial" panose="020B0604020202020204" pitchFamily="34" charset="0"/>
              </a:rPr>
              <a:t> | </a:t>
            </a:r>
            <a:r>
              <a:rPr lang="de-DE" altLang="de-DE" sz="900">
                <a:solidFill>
                  <a:schemeClr val="bg1"/>
                </a:solidFill>
                <a:latin typeface="Calibri" panose="020F0502020204030204" pitchFamily="34" charset="0"/>
                <a:cs typeface="Arial" panose="020B0604020202020204" pitchFamily="34" charset="0"/>
              </a:rPr>
              <a:t> </a:t>
            </a:r>
            <a:fld id="{2CA240E9-2233-B845-8238-16B160FF6BC6}" type="slidenum">
              <a:rPr lang="de-DE" altLang="de-DE" sz="900" smtClean="0">
                <a:solidFill>
                  <a:schemeClr val="bg1"/>
                </a:solidFill>
                <a:latin typeface="Calibri" panose="020F0502020204030204" pitchFamily="34" charset="0"/>
                <a:cs typeface="Arial" panose="020B0604020202020204" pitchFamily="34" charset="0"/>
              </a:rPr>
              <a:pPr eaLnBrk="1" hangingPunct="1">
                <a:defRPr/>
              </a:pPr>
              <a:t>‹Nr.›</a:t>
            </a:fld>
            <a:endParaRPr lang="de-DE" altLang="en-CH" sz="900">
              <a:solidFill>
                <a:schemeClr val="bg1"/>
              </a:solidFill>
              <a:latin typeface="Calibri" panose="020F0502020204030204" pitchFamily="34" charset="0"/>
              <a:cs typeface="Arial" panose="020B0604020202020204" pitchFamily="34" charset="0"/>
            </a:endParaRPr>
          </a:p>
        </p:txBody>
      </p:sp>
      <p:pic>
        <p:nvPicPr>
          <p:cNvPr id="8" name="Bild 4" descr="lernen.eps">
            <a:extLst>
              <a:ext uri="{FF2B5EF4-FFF2-40B4-BE49-F238E27FC236}">
                <a16:creationId xmlns:a16="http://schemas.microsoft.com/office/drawing/2014/main" id="{196BA204-6FC4-5C4E-A30B-BF57B24B49C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3135313"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el 2"/>
          <p:cNvSpPr>
            <a:spLocks noGrp="1"/>
          </p:cNvSpPr>
          <p:nvPr>
            <p:ph type="title"/>
          </p:nvPr>
        </p:nvSpPr>
        <p:spPr>
          <a:xfrm>
            <a:off x="353689" y="470017"/>
            <a:ext cx="8457908" cy="461394"/>
          </a:xfrm>
          <a:prstGeom prst="rect">
            <a:avLst/>
          </a:prstGeom>
        </p:spPr>
        <p:txBody>
          <a:bodyPr/>
          <a:lstStyle>
            <a:lvl1pPr>
              <a:defRPr sz="2700">
                <a:latin typeface="+mj-lt"/>
              </a:defRPr>
            </a:lvl1pPr>
          </a:lstStyle>
          <a:p>
            <a:r>
              <a:rPr lang="de-DE" dirty="0"/>
              <a:t>Mastertitelformat bearbeiten</a:t>
            </a:r>
          </a:p>
        </p:txBody>
      </p:sp>
      <p:sp>
        <p:nvSpPr>
          <p:cNvPr id="10" name="Textplatzhalter 11"/>
          <p:cNvSpPr>
            <a:spLocks noGrp="1"/>
          </p:cNvSpPr>
          <p:nvPr>
            <p:ph type="body" sz="quarter" idx="10"/>
          </p:nvPr>
        </p:nvSpPr>
        <p:spPr>
          <a:xfrm>
            <a:off x="353690" y="1339894"/>
            <a:ext cx="8457908" cy="3006329"/>
          </a:xfrm>
          <a:prstGeom prst="rect">
            <a:avLst/>
          </a:prstGeom>
        </p:spPr>
        <p:txBody>
          <a:bodyPr/>
          <a:lstStyle>
            <a:lvl1pPr marL="250763" indent="-250763">
              <a:buClr>
                <a:srgbClr val="898989"/>
              </a:buClr>
              <a:buSzPct val="120000"/>
              <a:buFont typeface="Symbol" pitchFamily="2" charset="2"/>
              <a:buChar char="-"/>
              <a:defRPr sz="1500">
                <a:latin typeface="+mn-lt"/>
              </a:defRPr>
            </a:lvl1pPr>
            <a:lvl2pPr marL="513000" indent="-251100">
              <a:buClr>
                <a:srgbClr val="898989"/>
              </a:buClr>
              <a:buSzPct val="120000"/>
              <a:buFont typeface="Symbol" pitchFamily="2" charset="2"/>
              <a:buChar char="-"/>
              <a:defRPr sz="1350">
                <a:latin typeface="+mn-lt"/>
              </a:defRPr>
            </a:lvl2pPr>
            <a:lvl3pPr marL="769500" indent="-251100">
              <a:buClr>
                <a:srgbClr val="898989"/>
              </a:buClr>
              <a:buSzPct val="120000"/>
              <a:buFont typeface="Symbol" pitchFamily="2" charset="2"/>
              <a:buChar char="-"/>
              <a:defRPr sz="1200">
                <a:latin typeface="+mn-lt"/>
              </a:defRPr>
            </a:lvl3pPr>
            <a:lvl4pPr marL="1026000" indent="-251100">
              <a:buClr>
                <a:srgbClr val="898989"/>
              </a:buClr>
              <a:buSzPct val="120000"/>
              <a:buFont typeface="Symbol" pitchFamily="2" charset="2"/>
              <a:buChar char="-"/>
              <a:defRPr sz="1050">
                <a:latin typeface="+mn-lt"/>
              </a:defRPr>
            </a:lvl4pPr>
            <a:lvl5pPr marL="1282500" indent="-251100">
              <a:buClr>
                <a:srgbClr val="898989"/>
              </a:buClr>
              <a:buSzPct val="120000"/>
              <a:buFont typeface="Symbol" pitchFamily="2" charset="2"/>
              <a:buChar char="-"/>
              <a:defRPr sz="900">
                <a:latin typeface="+mn-l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906900257"/>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Nummerierung">
    <p:spTree>
      <p:nvGrpSpPr>
        <p:cNvPr id="1" name=""/>
        <p:cNvGrpSpPr/>
        <p:nvPr/>
      </p:nvGrpSpPr>
      <p:grpSpPr>
        <a:xfrm>
          <a:off x="0" y="0"/>
          <a:ext cx="0" cy="0"/>
          <a:chOff x="0" y="0"/>
          <a:chExt cx="0" cy="0"/>
        </a:xfrm>
      </p:grpSpPr>
      <p:sp>
        <p:nvSpPr>
          <p:cNvPr id="4" name="Rechteck 5">
            <a:extLst>
              <a:ext uri="{FF2B5EF4-FFF2-40B4-BE49-F238E27FC236}">
                <a16:creationId xmlns:a16="http://schemas.microsoft.com/office/drawing/2014/main" id="{A7558180-1064-4240-9613-84EE22207AFB}"/>
              </a:ext>
            </a:extLst>
          </p:cNvPr>
          <p:cNvSpPr/>
          <p:nvPr userDrawn="1"/>
        </p:nvSpPr>
        <p:spPr>
          <a:xfrm>
            <a:off x="0" y="4908550"/>
            <a:ext cx="7561263" cy="236538"/>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pic>
        <p:nvPicPr>
          <p:cNvPr id="5" name="Bild 3" descr="Logo_PHVS_2farbig.eps">
            <a:extLst>
              <a:ext uri="{FF2B5EF4-FFF2-40B4-BE49-F238E27FC236}">
                <a16:creationId xmlns:a16="http://schemas.microsoft.com/office/drawing/2014/main" id="{38CC250D-108A-D94B-8C4E-7904720B8B61}"/>
              </a:ext>
            </a:extLst>
          </p:cNvPr>
          <p:cNvPicPr>
            <a:picLocks noChangeAspect="1"/>
          </p:cNvPicPr>
          <p:nvPr userDrawn="1"/>
        </p:nvPicPr>
        <p:blipFill>
          <a:blip r:embed="rId2">
            <a:extLst>
              <a:ext uri="{28A0092B-C50C-407E-A947-70E740481C1C}">
                <a14:useLocalDpi xmlns:a14="http://schemas.microsoft.com/office/drawing/2010/main" val="0"/>
              </a:ext>
            </a:extLst>
          </a:blip>
          <a:srcRect t="2" b="34747"/>
          <a:stretch>
            <a:fillRect/>
          </a:stretch>
        </p:blipFill>
        <p:spPr bwMode="auto">
          <a:xfrm>
            <a:off x="7705725" y="4762500"/>
            <a:ext cx="13255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eck 4">
            <a:extLst>
              <a:ext uri="{FF2B5EF4-FFF2-40B4-BE49-F238E27FC236}">
                <a16:creationId xmlns:a16="http://schemas.microsoft.com/office/drawing/2014/main" id="{F0E2D935-61D7-134F-A779-D257B0BFF1E0}"/>
              </a:ext>
            </a:extLst>
          </p:cNvPr>
          <p:cNvSpPr/>
          <p:nvPr userDrawn="1"/>
        </p:nvSpPr>
        <p:spPr>
          <a:xfrm>
            <a:off x="0" y="604838"/>
            <a:ext cx="144463" cy="249237"/>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sp>
        <p:nvSpPr>
          <p:cNvPr id="7" name="Fußzeilenplatzhalter 2">
            <a:extLst>
              <a:ext uri="{FF2B5EF4-FFF2-40B4-BE49-F238E27FC236}">
                <a16:creationId xmlns:a16="http://schemas.microsoft.com/office/drawing/2014/main" id="{2D78E4BC-1466-D443-9983-049540E122FB}"/>
              </a:ext>
            </a:extLst>
          </p:cNvPr>
          <p:cNvSpPr txBox="1">
            <a:spLocks/>
          </p:cNvSpPr>
          <p:nvPr userDrawn="1"/>
        </p:nvSpPr>
        <p:spPr>
          <a:xfrm>
            <a:off x="307975" y="4913313"/>
            <a:ext cx="2371725" cy="236537"/>
          </a:xfrm>
          <a:prstGeom prst="rect">
            <a:avLst/>
          </a:prstGeom>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20CC05FA-0D63-7D40-9485-22A8DBF63CD0}" type="datetime1">
              <a:rPr lang="de-CH" altLang="en-CH" sz="900" smtClean="0">
                <a:solidFill>
                  <a:schemeClr val="bg1"/>
                </a:solidFill>
                <a:latin typeface="Calibri" panose="020F0502020204030204" pitchFamily="34" charset="0"/>
                <a:cs typeface="Arial" panose="020B0604020202020204" pitchFamily="34" charset="0"/>
              </a:rPr>
              <a:pPr eaLnBrk="1" hangingPunct="1">
                <a:defRPr/>
              </a:pPr>
              <a:t>24.06.2022</a:t>
            </a:fld>
            <a:r>
              <a:rPr lang="de-DE" altLang="en-CH" sz="900">
                <a:solidFill>
                  <a:schemeClr val="bg1"/>
                </a:solidFill>
                <a:latin typeface="Calibri" panose="020F0502020204030204" pitchFamily="34" charset="0"/>
                <a:cs typeface="Arial" panose="020B0604020202020204" pitchFamily="34" charset="0"/>
              </a:rPr>
              <a:t> | </a:t>
            </a:r>
            <a:r>
              <a:rPr lang="de-DE" altLang="de-DE" sz="900">
                <a:solidFill>
                  <a:schemeClr val="bg1"/>
                </a:solidFill>
                <a:latin typeface="Calibri" panose="020F0502020204030204" pitchFamily="34" charset="0"/>
                <a:cs typeface="Arial" panose="020B0604020202020204" pitchFamily="34" charset="0"/>
              </a:rPr>
              <a:t> </a:t>
            </a:r>
            <a:fld id="{562AE3E1-5CF3-A642-B24C-CA5DF519A402}" type="slidenum">
              <a:rPr lang="de-DE" altLang="de-DE" sz="900" smtClean="0">
                <a:solidFill>
                  <a:schemeClr val="bg1"/>
                </a:solidFill>
                <a:latin typeface="Calibri" panose="020F0502020204030204" pitchFamily="34" charset="0"/>
                <a:cs typeface="Arial" panose="020B0604020202020204" pitchFamily="34" charset="0"/>
              </a:rPr>
              <a:pPr eaLnBrk="1" hangingPunct="1">
                <a:defRPr/>
              </a:pPr>
              <a:t>‹Nr.›</a:t>
            </a:fld>
            <a:endParaRPr lang="de-DE" altLang="en-CH" sz="900">
              <a:solidFill>
                <a:schemeClr val="bg1"/>
              </a:solidFill>
              <a:latin typeface="Calibri" panose="020F0502020204030204" pitchFamily="34" charset="0"/>
              <a:cs typeface="Arial" panose="020B0604020202020204" pitchFamily="34" charset="0"/>
            </a:endParaRPr>
          </a:p>
        </p:txBody>
      </p:sp>
      <p:pic>
        <p:nvPicPr>
          <p:cNvPr id="8" name="Bild 4" descr="lernen.eps">
            <a:extLst>
              <a:ext uri="{FF2B5EF4-FFF2-40B4-BE49-F238E27FC236}">
                <a16:creationId xmlns:a16="http://schemas.microsoft.com/office/drawing/2014/main" id="{E8CAC78D-81D8-8C4F-A174-B011B39279D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3135313"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el 2"/>
          <p:cNvSpPr>
            <a:spLocks noGrp="1"/>
          </p:cNvSpPr>
          <p:nvPr>
            <p:ph type="title"/>
          </p:nvPr>
        </p:nvSpPr>
        <p:spPr>
          <a:xfrm>
            <a:off x="353689" y="469290"/>
            <a:ext cx="8457908" cy="461394"/>
          </a:xfrm>
          <a:prstGeom prst="rect">
            <a:avLst/>
          </a:prstGeom>
        </p:spPr>
        <p:txBody>
          <a:bodyPr/>
          <a:lstStyle>
            <a:lvl1pPr>
              <a:defRPr sz="2700">
                <a:latin typeface="+mj-lt"/>
              </a:defRPr>
            </a:lvl1pPr>
          </a:lstStyle>
          <a:p>
            <a:r>
              <a:rPr lang="de-DE" dirty="0"/>
              <a:t>Mastertitelformat bearbeiten</a:t>
            </a:r>
          </a:p>
        </p:txBody>
      </p:sp>
      <p:sp>
        <p:nvSpPr>
          <p:cNvPr id="3" name="Textplatzhalter 2"/>
          <p:cNvSpPr>
            <a:spLocks noGrp="1"/>
          </p:cNvSpPr>
          <p:nvPr>
            <p:ph type="body" sz="quarter" idx="11"/>
          </p:nvPr>
        </p:nvSpPr>
        <p:spPr>
          <a:xfrm>
            <a:off x="353689" y="1336322"/>
            <a:ext cx="8457908" cy="3009459"/>
          </a:xfrm>
          <a:prstGeom prst="rect">
            <a:avLst/>
          </a:prstGeom>
        </p:spPr>
        <p:txBody>
          <a:bodyPr/>
          <a:lstStyle>
            <a:lvl1pPr marL="256500" indent="-256500">
              <a:buClr>
                <a:srgbClr val="898989"/>
              </a:buClr>
              <a:buFont typeface="+mj-lt"/>
              <a:buAutoNum type="arabicParenR"/>
              <a:defRPr sz="1500">
                <a:latin typeface="+mn-lt"/>
              </a:defRPr>
            </a:lvl1pPr>
            <a:lvl2pPr marL="513000" indent="-256500">
              <a:buClr>
                <a:srgbClr val="898989"/>
              </a:buClr>
              <a:buFont typeface="+mj-lt"/>
              <a:buAutoNum type="arabicParenR"/>
              <a:defRPr sz="1350">
                <a:latin typeface="+mn-lt"/>
              </a:defRPr>
            </a:lvl2pPr>
            <a:lvl3pPr marL="769500" indent="-256500">
              <a:buClr>
                <a:srgbClr val="898989"/>
              </a:buClr>
              <a:buFont typeface="+mj-lt"/>
              <a:buAutoNum type="arabicParenR"/>
              <a:defRPr sz="1200">
                <a:latin typeface="+mn-lt"/>
              </a:defRPr>
            </a:lvl3pPr>
            <a:lvl4pPr marL="1026000" indent="-256500">
              <a:buClr>
                <a:srgbClr val="898989"/>
              </a:buClr>
              <a:buFont typeface="+mj-lt"/>
              <a:buAutoNum type="arabicParenR"/>
              <a:defRPr sz="1050">
                <a:latin typeface="+mn-lt"/>
              </a:defRPr>
            </a:lvl4pPr>
            <a:lvl5pPr marL="1282500" indent="-256500">
              <a:buClr>
                <a:srgbClr val="898989"/>
              </a:buClr>
              <a:buFont typeface="+mj-lt"/>
              <a:buAutoNum type="arabicParenR"/>
              <a:defRPr sz="900">
                <a:latin typeface="+mn-l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124856577"/>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xt 3">
    <p:spTree>
      <p:nvGrpSpPr>
        <p:cNvPr id="1" name=""/>
        <p:cNvGrpSpPr/>
        <p:nvPr/>
      </p:nvGrpSpPr>
      <p:grpSpPr>
        <a:xfrm>
          <a:off x="0" y="0"/>
          <a:ext cx="0" cy="0"/>
          <a:chOff x="0" y="0"/>
          <a:chExt cx="0" cy="0"/>
        </a:xfrm>
      </p:grpSpPr>
      <p:sp>
        <p:nvSpPr>
          <p:cNvPr id="9" name="Rechteck 5">
            <a:extLst>
              <a:ext uri="{FF2B5EF4-FFF2-40B4-BE49-F238E27FC236}">
                <a16:creationId xmlns:a16="http://schemas.microsoft.com/office/drawing/2014/main" id="{9DD6C63E-977A-104D-91BB-3A029518E1F2}"/>
              </a:ext>
            </a:extLst>
          </p:cNvPr>
          <p:cNvSpPr/>
          <p:nvPr userDrawn="1"/>
        </p:nvSpPr>
        <p:spPr>
          <a:xfrm>
            <a:off x="0" y="4908550"/>
            <a:ext cx="7561263" cy="236538"/>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pic>
        <p:nvPicPr>
          <p:cNvPr id="10" name="Bild 3" descr="Logo_PHVS_2farbig.eps">
            <a:extLst>
              <a:ext uri="{FF2B5EF4-FFF2-40B4-BE49-F238E27FC236}">
                <a16:creationId xmlns:a16="http://schemas.microsoft.com/office/drawing/2014/main" id="{76B0A35B-AEC2-8546-917E-F1CB67D12500}"/>
              </a:ext>
            </a:extLst>
          </p:cNvPr>
          <p:cNvPicPr>
            <a:picLocks noChangeAspect="1"/>
          </p:cNvPicPr>
          <p:nvPr userDrawn="1"/>
        </p:nvPicPr>
        <p:blipFill>
          <a:blip r:embed="rId2">
            <a:extLst>
              <a:ext uri="{28A0092B-C50C-407E-A947-70E740481C1C}">
                <a14:useLocalDpi xmlns:a14="http://schemas.microsoft.com/office/drawing/2010/main" val="0"/>
              </a:ext>
            </a:extLst>
          </a:blip>
          <a:srcRect t="2" b="34747"/>
          <a:stretch>
            <a:fillRect/>
          </a:stretch>
        </p:blipFill>
        <p:spPr bwMode="auto">
          <a:xfrm>
            <a:off x="7705725" y="4762500"/>
            <a:ext cx="13255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hteck 3">
            <a:extLst>
              <a:ext uri="{FF2B5EF4-FFF2-40B4-BE49-F238E27FC236}">
                <a16:creationId xmlns:a16="http://schemas.microsoft.com/office/drawing/2014/main" id="{D42804FC-5754-004F-B2A2-4A156EB04C77}"/>
              </a:ext>
            </a:extLst>
          </p:cNvPr>
          <p:cNvSpPr/>
          <p:nvPr userDrawn="1"/>
        </p:nvSpPr>
        <p:spPr>
          <a:xfrm>
            <a:off x="0" y="0"/>
            <a:ext cx="3919538" cy="4648200"/>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sp>
        <p:nvSpPr>
          <p:cNvPr id="12" name="Fußzeilenplatzhalter 2">
            <a:extLst>
              <a:ext uri="{FF2B5EF4-FFF2-40B4-BE49-F238E27FC236}">
                <a16:creationId xmlns:a16="http://schemas.microsoft.com/office/drawing/2014/main" id="{F5585BDE-EA83-8E4F-A6FA-FC5456F241AF}"/>
              </a:ext>
            </a:extLst>
          </p:cNvPr>
          <p:cNvSpPr txBox="1">
            <a:spLocks/>
          </p:cNvSpPr>
          <p:nvPr userDrawn="1"/>
        </p:nvSpPr>
        <p:spPr>
          <a:xfrm>
            <a:off x="307975" y="4913313"/>
            <a:ext cx="2371725" cy="236537"/>
          </a:xfrm>
          <a:prstGeom prst="rect">
            <a:avLst/>
          </a:prstGeom>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18CF5D9E-8BE9-F84C-94AE-FC70BC80C085}" type="datetime1">
              <a:rPr lang="de-CH" altLang="en-CH" sz="900" smtClean="0">
                <a:solidFill>
                  <a:schemeClr val="bg1"/>
                </a:solidFill>
                <a:latin typeface="Calibri" panose="020F0502020204030204" pitchFamily="34" charset="0"/>
                <a:cs typeface="Arial" panose="020B0604020202020204" pitchFamily="34" charset="0"/>
              </a:rPr>
              <a:pPr eaLnBrk="1" hangingPunct="1">
                <a:defRPr/>
              </a:pPr>
              <a:t>24.06.2022</a:t>
            </a:fld>
            <a:r>
              <a:rPr lang="de-DE" altLang="en-CH" sz="900">
                <a:solidFill>
                  <a:schemeClr val="bg1"/>
                </a:solidFill>
                <a:latin typeface="Calibri" panose="020F0502020204030204" pitchFamily="34" charset="0"/>
                <a:cs typeface="Arial" panose="020B0604020202020204" pitchFamily="34" charset="0"/>
              </a:rPr>
              <a:t> | </a:t>
            </a:r>
            <a:r>
              <a:rPr lang="de-DE" altLang="de-DE" sz="900">
                <a:solidFill>
                  <a:schemeClr val="bg1"/>
                </a:solidFill>
                <a:latin typeface="Calibri" panose="020F0502020204030204" pitchFamily="34" charset="0"/>
                <a:cs typeface="Arial" panose="020B0604020202020204" pitchFamily="34" charset="0"/>
              </a:rPr>
              <a:t> </a:t>
            </a:r>
            <a:fld id="{68641D70-9282-6A4A-A591-9FFC29E4B9AB}" type="slidenum">
              <a:rPr lang="de-DE" altLang="de-DE" sz="900" smtClean="0">
                <a:solidFill>
                  <a:schemeClr val="bg1"/>
                </a:solidFill>
                <a:latin typeface="Calibri" panose="020F0502020204030204" pitchFamily="34" charset="0"/>
                <a:cs typeface="Arial" panose="020B0604020202020204" pitchFamily="34" charset="0"/>
              </a:rPr>
              <a:pPr eaLnBrk="1" hangingPunct="1">
                <a:defRPr/>
              </a:pPr>
              <a:t>‹Nr.›</a:t>
            </a:fld>
            <a:endParaRPr lang="de-DE" altLang="en-CH" sz="900">
              <a:solidFill>
                <a:schemeClr val="bg1"/>
              </a:solidFill>
              <a:latin typeface="Calibri" panose="020F0502020204030204" pitchFamily="34" charset="0"/>
              <a:cs typeface="Arial" panose="020B0604020202020204" pitchFamily="34" charset="0"/>
            </a:endParaRPr>
          </a:p>
        </p:txBody>
      </p:sp>
      <p:pic>
        <p:nvPicPr>
          <p:cNvPr id="13" name="Bild 4" descr="lernen.eps">
            <a:extLst>
              <a:ext uri="{FF2B5EF4-FFF2-40B4-BE49-F238E27FC236}">
                <a16:creationId xmlns:a16="http://schemas.microsoft.com/office/drawing/2014/main" id="{BC16465E-C27E-9B4B-B5AE-09AA1FDD240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3135313"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platzhalter 22"/>
          <p:cNvSpPr>
            <a:spLocks noGrp="1"/>
          </p:cNvSpPr>
          <p:nvPr>
            <p:ph type="body" sz="quarter" idx="14"/>
          </p:nvPr>
        </p:nvSpPr>
        <p:spPr>
          <a:xfrm>
            <a:off x="4575975" y="733425"/>
            <a:ext cx="4235624" cy="273844"/>
          </a:xfrm>
          <a:prstGeom prst="rect">
            <a:avLst/>
          </a:prstGeom>
        </p:spPr>
        <p:txBody>
          <a:bodyPr lIns="0" tIns="0" rIns="0" bIns="0" anchor="t">
            <a:noAutofit/>
          </a:bodyPr>
          <a:lstStyle>
            <a:lvl1pPr marL="0" indent="0">
              <a:buFontTx/>
              <a:buNone/>
              <a:defRPr sz="1500" b="1">
                <a:solidFill>
                  <a:schemeClr val="tx1"/>
                </a:solidFill>
                <a:latin typeface="+mn-lt"/>
              </a:defRPr>
            </a:lvl1pPr>
            <a:lvl2pPr>
              <a:buFontTx/>
              <a:buNone/>
              <a:defRPr sz="1875"/>
            </a:lvl2pPr>
            <a:lvl3pPr marL="685800" indent="0">
              <a:buFontTx/>
              <a:buNone/>
              <a:defRPr sz="1875"/>
            </a:lvl3pPr>
            <a:lvl4pPr marL="1028700" indent="0">
              <a:buFontTx/>
              <a:buNone/>
              <a:defRPr sz="1875"/>
            </a:lvl4pPr>
            <a:lvl5pPr marL="1371600" indent="0">
              <a:buFontTx/>
              <a:buNone/>
              <a:defRPr sz="1875"/>
            </a:lvl5pPr>
          </a:lstStyle>
          <a:p>
            <a:pPr lvl="0"/>
            <a:r>
              <a:rPr lang="de-DE"/>
              <a:t>Mastertextformat bearbeiten</a:t>
            </a:r>
          </a:p>
        </p:txBody>
      </p:sp>
      <p:sp>
        <p:nvSpPr>
          <p:cNvPr id="20" name="Textplatzhalter 22"/>
          <p:cNvSpPr>
            <a:spLocks noGrp="1"/>
          </p:cNvSpPr>
          <p:nvPr>
            <p:ph type="body" sz="quarter" idx="16"/>
          </p:nvPr>
        </p:nvSpPr>
        <p:spPr>
          <a:xfrm>
            <a:off x="4303327" y="1026452"/>
            <a:ext cx="4508272" cy="839572"/>
          </a:xfrm>
          <a:prstGeom prst="rect">
            <a:avLst/>
          </a:prstGeom>
        </p:spPr>
        <p:txBody>
          <a:bodyPr lIns="0" tIns="0" rIns="0" bIns="0" anchor="t">
            <a:noAutofit/>
          </a:bodyPr>
          <a:lstStyle>
            <a:lvl1pPr marL="200025" indent="-200025">
              <a:spcBef>
                <a:spcPts val="300"/>
              </a:spcBef>
              <a:buClr>
                <a:srgbClr val="898989"/>
              </a:buClr>
              <a:buSzPct val="120000"/>
              <a:buFont typeface="Symbol" pitchFamily="2" charset="2"/>
              <a:buChar char="-"/>
              <a:tabLst/>
              <a:defRPr sz="1050" b="0">
                <a:solidFill>
                  <a:schemeClr val="tx1"/>
                </a:solidFill>
                <a:latin typeface="+mn-lt"/>
              </a:defRPr>
            </a:lvl1pPr>
            <a:lvl2pPr marL="401241" indent="-196454">
              <a:buClr>
                <a:srgbClr val="898989"/>
              </a:buClr>
              <a:buSzPct val="120000"/>
              <a:buFont typeface="Symbol" pitchFamily="2" charset="2"/>
              <a:buChar char="-"/>
              <a:tabLst/>
              <a:defRPr sz="900">
                <a:latin typeface="+mn-lt"/>
              </a:defRPr>
            </a:lvl2pPr>
            <a:lvl3pPr marL="685800" indent="0">
              <a:buFontTx/>
              <a:buNone/>
              <a:defRPr sz="1875"/>
            </a:lvl3pPr>
            <a:lvl4pPr marL="1028700" indent="0">
              <a:buFontTx/>
              <a:buNone/>
              <a:defRPr sz="1875"/>
            </a:lvl4pPr>
            <a:lvl5pPr marL="1371600" indent="0">
              <a:buFontTx/>
              <a:buNone/>
              <a:defRPr sz="1875"/>
            </a:lvl5pPr>
          </a:lstStyle>
          <a:p>
            <a:pPr lvl="0"/>
            <a:r>
              <a:rPr lang="de-DE" dirty="0"/>
              <a:t>Mastertextformat bearbeiten</a:t>
            </a:r>
          </a:p>
          <a:p>
            <a:pPr lvl="1"/>
            <a:r>
              <a:rPr lang="de-DE" dirty="0"/>
              <a:t>Zweite Ebene</a:t>
            </a:r>
          </a:p>
          <a:p>
            <a:pPr lvl="1"/>
            <a:endParaRPr lang="de-DE" dirty="0"/>
          </a:p>
        </p:txBody>
      </p:sp>
      <p:sp>
        <p:nvSpPr>
          <p:cNvPr id="23" name="Titel 1"/>
          <p:cNvSpPr>
            <a:spLocks noGrp="1"/>
          </p:cNvSpPr>
          <p:nvPr>
            <p:ph type="title"/>
          </p:nvPr>
        </p:nvSpPr>
        <p:spPr>
          <a:xfrm>
            <a:off x="332401" y="733425"/>
            <a:ext cx="3280439" cy="1416678"/>
          </a:xfrm>
          <a:prstGeom prst="rect">
            <a:avLst/>
          </a:prstGeom>
        </p:spPr>
        <p:txBody>
          <a:bodyPr lIns="0" tIns="0" rIns="0" bIns="0"/>
          <a:lstStyle>
            <a:lvl1pPr>
              <a:lnSpc>
                <a:spcPct val="100000"/>
              </a:lnSpc>
              <a:defRPr sz="2700">
                <a:solidFill>
                  <a:schemeClr val="bg1"/>
                </a:solidFill>
                <a:latin typeface="+mj-lt"/>
              </a:defRPr>
            </a:lvl1pPr>
          </a:lstStyle>
          <a:p>
            <a:r>
              <a:rPr lang="de-DE"/>
              <a:t>Mastertitelformat bearbeiten</a:t>
            </a:r>
            <a:endParaRPr lang="de-DE" dirty="0"/>
          </a:p>
        </p:txBody>
      </p:sp>
      <p:sp>
        <p:nvSpPr>
          <p:cNvPr id="28" name="Textplatzhalter 22"/>
          <p:cNvSpPr>
            <a:spLocks noGrp="1"/>
          </p:cNvSpPr>
          <p:nvPr>
            <p:ph type="body" sz="quarter" idx="17"/>
          </p:nvPr>
        </p:nvSpPr>
        <p:spPr>
          <a:xfrm>
            <a:off x="4575975" y="2057067"/>
            <a:ext cx="4235624" cy="273844"/>
          </a:xfrm>
          <a:prstGeom prst="rect">
            <a:avLst/>
          </a:prstGeom>
        </p:spPr>
        <p:txBody>
          <a:bodyPr lIns="0" tIns="0" rIns="0" bIns="0" anchor="t">
            <a:noAutofit/>
          </a:bodyPr>
          <a:lstStyle>
            <a:lvl1pPr marL="0" indent="0">
              <a:buFontTx/>
              <a:buNone/>
              <a:defRPr sz="1500" b="1">
                <a:solidFill>
                  <a:schemeClr val="tx1"/>
                </a:solidFill>
                <a:latin typeface="+mn-lt"/>
              </a:defRPr>
            </a:lvl1pPr>
            <a:lvl2pPr>
              <a:buFontTx/>
              <a:buNone/>
              <a:defRPr sz="1875"/>
            </a:lvl2pPr>
            <a:lvl3pPr marL="685800" indent="0">
              <a:buFontTx/>
              <a:buNone/>
              <a:defRPr sz="1875"/>
            </a:lvl3pPr>
            <a:lvl4pPr marL="1028700" indent="0">
              <a:buFontTx/>
              <a:buNone/>
              <a:defRPr sz="1875"/>
            </a:lvl4pPr>
            <a:lvl5pPr marL="1371600" indent="0">
              <a:buFontTx/>
              <a:buNone/>
              <a:defRPr sz="1875"/>
            </a:lvl5pPr>
          </a:lstStyle>
          <a:p>
            <a:pPr lvl="0"/>
            <a:r>
              <a:rPr lang="de-DE"/>
              <a:t>Mastertextformat bearbeiten</a:t>
            </a:r>
          </a:p>
        </p:txBody>
      </p:sp>
      <p:sp>
        <p:nvSpPr>
          <p:cNvPr id="29" name="Textplatzhalter 22"/>
          <p:cNvSpPr>
            <a:spLocks noGrp="1"/>
          </p:cNvSpPr>
          <p:nvPr>
            <p:ph type="body" sz="quarter" idx="18"/>
          </p:nvPr>
        </p:nvSpPr>
        <p:spPr>
          <a:xfrm>
            <a:off x="4303327" y="2350094"/>
            <a:ext cx="4508272" cy="839572"/>
          </a:xfrm>
          <a:prstGeom prst="rect">
            <a:avLst/>
          </a:prstGeom>
        </p:spPr>
        <p:txBody>
          <a:bodyPr lIns="0" tIns="0" rIns="0" bIns="0" anchor="t">
            <a:noAutofit/>
          </a:bodyPr>
          <a:lstStyle>
            <a:lvl1pPr marL="200025" indent="-200025">
              <a:spcBef>
                <a:spcPts val="300"/>
              </a:spcBef>
              <a:buClr>
                <a:srgbClr val="898989"/>
              </a:buClr>
              <a:buSzPct val="120000"/>
              <a:buFont typeface="Symbol" pitchFamily="2" charset="2"/>
              <a:buChar char="-"/>
              <a:tabLst/>
              <a:defRPr sz="1050" b="0">
                <a:solidFill>
                  <a:schemeClr val="tx1"/>
                </a:solidFill>
                <a:latin typeface="+mn-lt"/>
              </a:defRPr>
            </a:lvl1pPr>
            <a:lvl2pPr marL="401241" indent="-196454">
              <a:buClr>
                <a:srgbClr val="898989"/>
              </a:buClr>
              <a:buSzPct val="120000"/>
              <a:buFont typeface="Symbol" pitchFamily="2" charset="2"/>
              <a:buChar char="-"/>
              <a:tabLst/>
              <a:defRPr sz="900">
                <a:latin typeface="+mn-lt"/>
              </a:defRPr>
            </a:lvl2pPr>
            <a:lvl3pPr marL="685800" indent="0">
              <a:buFontTx/>
              <a:buNone/>
              <a:defRPr sz="1875"/>
            </a:lvl3pPr>
            <a:lvl4pPr marL="1028700" indent="0">
              <a:buFontTx/>
              <a:buNone/>
              <a:defRPr sz="1875"/>
            </a:lvl4pPr>
            <a:lvl5pPr marL="1371600" indent="0">
              <a:buFontTx/>
              <a:buNone/>
              <a:defRPr sz="1875"/>
            </a:lvl5pPr>
          </a:lstStyle>
          <a:p>
            <a:pPr lvl="0"/>
            <a:r>
              <a:rPr lang="de-DE" dirty="0"/>
              <a:t>Mastertextformat bearbeiten</a:t>
            </a:r>
          </a:p>
          <a:p>
            <a:pPr lvl="1"/>
            <a:r>
              <a:rPr lang="de-DE" dirty="0"/>
              <a:t>Zweite Ebene</a:t>
            </a:r>
          </a:p>
          <a:p>
            <a:pPr lvl="1"/>
            <a:endParaRPr lang="de-DE" dirty="0"/>
          </a:p>
        </p:txBody>
      </p:sp>
      <p:sp>
        <p:nvSpPr>
          <p:cNvPr id="30" name="Textplatzhalter 22"/>
          <p:cNvSpPr>
            <a:spLocks noGrp="1"/>
          </p:cNvSpPr>
          <p:nvPr>
            <p:ph type="body" sz="quarter" idx="19"/>
          </p:nvPr>
        </p:nvSpPr>
        <p:spPr>
          <a:xfrm>
            <a:off x="4575975" y="3375914"/>
            <a:ext cx="4235624" cy="273844"/>
          </a:xfrm>
          <a:prstGeom prst="rect">
            <a:avLst/>
          </a:prstGeom>
        </p:spPr>
        <p:txBody>
          <a:bodyPr lIns="0" tIns="0" rIns="0" bIns="0" anchor="t">
            <a:noAutofit/>
          </a:bodyPr>
          <a:lstStyle>
            <a:lvl1pPr marL="0" indent="0">
              <a:buFontTx/>
              <a:buNone/>
              <a:defRPr sz="1500" b="1">
                <a:solidFill>
                  <a:schemeClr val="tx1"/>
                </a:solidFill>
                <a:latin typeface="+mn-lt"/>
              </a:defRPr>
            </a:lvl1pPr>
            <a:lvl2pPr>
              <a:buFontTx/>
              <a:buNone/>
              <a:defRPr sz="1875"/>
            </a:lvl2pPr>
            <a:lvl3pPr marL="685800" indent="0">
              <a:buFontTx/>
              <a:buNone/>
              <a:defRPr sz="1875"/>
            </a:lvl3pPr>
            <a:lvl4pPr marL="1028700" indent="0">
              <a:buFontTx/>
              <a:buNone/>
              <a:defRPr sz="1875"/>
            </a:lvl4pPr>
            <a:lvl5pPr marL="1371600" indent="0">
              <a:buFontTx/>
              <a:buNone/>
              <a:defRPr sz="1875"/>
            </a:lvl5pPr>
          </a:lstStyle>
          <a:p>
            <a:pPr lvl="0"/>
            <a:r>
              <a:rPr lang="de-DE"/>
              <a:t>Mastertextformat bearbeiten</a:t>
            </a:r>
          </a:p>
        </p:txBody>
      </p:sp>
      <p:sp>
        <p:nvSpPr>
          <p:cNvPr id="31" name="Textplatzhalter 22"/>
          <p:cNvSpPr>
            <a:spLocks noGrp="1"/>
          </p:cNvSpPr>
          <p:nvPr>
            <p:ph type="body" sz="quarter" idx="20"/>
          </p:nvPr>
        </p:nvSpPr>
        <p:spPr>
          <a:xfrm>
            <a:off x="4303327" y="3668940"/>
            <a:ext cx="4508272" cy="839572"/>
          </a:xfrm>
          <a:prstGeom prst="rect">
            <a:avLst/>
          </a:prstGeom>
        </p:spPr>
        <p:txBody>
          <a:bodyPr lIns="0" tIns="0" rIns="0" bIns="0" anchor="t">
            <a:noAutofit/>
          </a:bodyPr>
          <a:lstStyle>
            <a:lvl1pPr marL="200025" indent="-200025">
              <a:spcBef>
                <a:spcPts val="300"/>
              </a:spcBef>
              <a:buClr>
                <a:srgbClr val="898989"/>
              </a:buClr>
              <a:buSzPct val="120000"/>
              <a:buFont typeface="Symbol" pitchFamily="2" charset="2"/>
              <a:buChar char="-"/>
              <a:tabLst/>
              <a:defRPr sz="1050" b="0">
                <a:solidFill>
                  <a:schemeClr val="tx1"/>
                </a:solidFill>
                <a:latin typeface="+mn-lt"/>
              </a:defRPr>
            </a:lvl1pPr>
            <a:lvl2pPr marL="401241" indent="-196454">
              <a:buClr>
                <a:srgbClr val="898989"/>
              </a:buClr>
              <a:buSzPct val="120000"/>
              <a:buFont typeface="Symbol" pitchFamily="2" charset="2"/>
              <a:buChar char="-"/>
              <a:tabLst/>
              <a:defRPr sz="900">
                <a:latin typeface="+mn-lt"/>
              </a:defRPr>
            </a:lvl2pPr>
            <a:lvl3pPr marL="685800" indent="0">
              <a:buFontTx/>
              <a:buNone/>
              <a:defRPr sz="1875"/>
            </a:lvl3pPr>
            <a:lvl4pPr marL="1028700" indent="0">
              <a:buFontTx/>
              <a:buNone/>
              <a:defRPr sz="1875"/>
            </a:lvl4pPr>
            <a:lvl5pPr marL="1371600" indent="0">
              <a:buFontTx/>
              <a:buNone/>
              <a:defRPr sz="1875"/>
            </a:lvl5pPr>
          </a:lstStyle>
          <a:p>
            <a:pPr lvl="0"/>
            <a:r>
              <a:rPr lang="de-DE" dirty="0"/>
              <a:t>Mastertextformat bearbeiten</a:t>
            </a:r>
          </a:p>
          <a:p>
            <a:pPr lvl="1"/>
            <a:r>
              <a:rPr lang="de-DE" dirty="0"/>
              <a:t>Zweite Ebene</a:t>
            </a:r>
          </a:p>
          <a:p>
            <a:pPr lvl="1"/>
            <a:endParaRPr lang="de-DE" dirty="0"/>
          </a:p>
        </p:txBody>
      </p:sp>
    </p:spTree>
    <p:extLst>
      <p:ext uri="{BB962C8B-B14F-4D97-AF65-F5344CB8AC3E}">
        <p14:creationId xmlns:p14="http://schemas.microsoft.com/office/powerpoint/2010/main" val="1368304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xt 4">
    <p:spTree>
      <p:nvGrpSpPr>
        <p:cNvPr id="1" name=""/>
        <p:cNvGrpSpPr/>
        <p:nvPr/>
      </p:nvGrpSpPr>
      <p:grpSpPr>
        <a:xfrm>
          <a:off x="0" y="0"/>
          <a:ext cx="0" cy="0"/>
          <a:chOff x="0" y="0"/>
          <a:chExt cx="0" cy="0"/>
        </a:xfrm>
      </p:grpSpPr>
      <p:sp>
        <p:nvSpPr>
          <p:cNvPr id="10" name="Rechteck 5">
            <a:extLst>
              <a:ext uri="{FF2B5EF4-FFF2-40B4-BE49-F238E27FC236}">
                <a16:creationId xmlns:a16="http://schemas.microsoft.com/office/drawing/2014/main" id="{B30A5C8F-BE47-AA45-A8B4-55639575DAD6}"/>
              </a:ext>
            </a:extLst>
          </p:cNvPr>
          <p:cNvSpPr/>
          <p:nvPr userDrawn="1"/>
        </p:nvSpPr>
        <p:spPr>
          <a:xfrm>
            <a:off x="0" y="4908550"/>
            <a:ext cx="7561263" cy="236538"/>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pic>
        <p:nvPicPr>
          <p:cNvPr id="11" name="Bild 3" descr="Logo_PHVS_2farbig.eps">
            <a:extLst>
              <a:ext uri="{FF2B5EF4-FFF2-40B4-BE49-F238E27FC236}">
                <a16:creationId xmlns:a16="http://schemas.microsoft.com/office/drawing/2014/main" id="{3ABB09E0-3CDA-6248-858A-8867036ABE4B}"/>
              </a:ext>
            </a:extLst>
          </p:cNvPr>
          <p:cNvPicPr>
            <a:picLocks noChangeAspect="1"/>
          </p:cNvPicPr>
          <p:nvPr userDrawn="1"/>
        </p:nvPicPr>
        <p:blipFill>
          <a:blip r:embed="rId2">
            <a:extLst>
              <a:ext uri="{28A0092B-C50C-407E-A947-70E740481C1C}">
                <a14:useLocalDpi xmlns:a14="http://schemas.microsoft.com/office/drawing/2010/main" val="0"/>
              </a:ext>
            </a:extLst>
          </a:blip>
          <a:srcRect t="2" b="34747"/>
          <a:stretch>
            <a:fillRect/>
          </a:stretch>
        </p:blipFill>
        <p:spPr bwMode="auto">
          <a:xfrm>
            <a:off x="7705725" y="4762500"/>
            <a:ext cx="13255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3">
            <a:extLst>
              <a:ext uri="{FF2B5EF4-FFF2-40B4-BE49-F238E27FC236}">
                <a16:creationId xmlns:a16="http://schemas.microsoft.com/office/drawing/2014/main" id="{7D8CBD8D-AECB-B44B-902F-6E32E8783FAE}"/>
              </a:ext>
            </a:extLst>
          </p:cNvPr>
          <p:cNvSpPr/>
          <p:nvPr userDrawn="1"/>
        </p:nvSpPr>
        <p:spPr>
          <a:xfrm>
            <a:off x="0" y="0"/>
            <a:ext cx="2801938" cy="4648200"/>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sp>
        <p:nvSpPr>
          <p:cNvPr id="13" name="Fußzeilenplatzhalter 2">
            <a:extLst>
              <a:ext uri="{FF2B5EF4-FFF2-40B4-BE49-F238E27FC236}">
                <a16:creationId xmlns:a16="http://schemas.microsoft.com/office/drawing/2014/main" id="{B6F3FBD4-0C79-E24E-9BAF-FED45008E46E}"/>
              </a:ext>
            </a:extLst>
          </p:cNvPr>
          <p:cNvSpPr txBox="1">
            <a:spLocks/>
          </p:cNvSpPr>
          <p:nvPr userDrawn="1"/>
        </p:nvSpPr>
        <p:spPr>
          <a:xfrm>
            <a:off x="307975" y="4913313"/>
            <a:ext cx="2371725" cy="236537"/>
          </a:xfrm>
          <a:prstGeom prst="rect">
            <a:avLst/>
          </a:prstGeom>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4D705579-B5F0-0047-ADF1-568CF0AD3AFA}" type="datetime1">
              <a:rPr lang="de-CH" altLang="en-CH" sz="900" smtClean="0">
                <a:solidFill>
                  <a:schemeClr val="bg1"/>
                </a:solidFill>
                <a:latin typeface="Calibri" panose="020F0502020204030204" pitchFamily="34" charset="0"/>
                <a:cs typeface="Arial" panose="020B0604020202020204" pitchFamily="34" charset="0"/>
              </a:rPr>
              <a:pPr eaLnBrk="1" hangingPunct="1">
                <a:defRPr/>
              </a:pPr>
              <a:t>24.06.2022</a:t>
            </a:fld>
            <a:r>
              <a:rPr lang="de-DE" altLang="en-CH" sz="900">
                <a:solidFill>
                  <a:schemeClr val="bg1"/>
                </a:solidFill>
                <a:latin typeface="Calibri" panose="020F0502020204030204" pitchFamily="34" charset="0"/>
                <a:cs typeface="Arial" panose="020B0604020202020204" pitchFamily="34" charset="0"/>
              </a:rPr>
              <a:t> | </a:t>
            </a:r>
            <a:r>
              <a:rPr lang="de-DE" altLang="de-DE" sz="900">
                <a:solidFill>
                  <a:schemeClr val="bg1"/>
                </a:solidFill>
                <a:latin typeface="Calibri" panose="020F0502020204030204" pitchFamily="34" charset="0"/>
                <a:cs typeface="Arial" panose="020B0604020202020204" pitchFamily="34" charset="0"/>
              </a:rPr>
              <a:t> </a:t>
            </a:r>
            <a:fld id="{C025A2BE-C5B2-6740-9480-8C0ACD1BFEEE}" type="slidenum">
              <a:rPr lang="de-DE" altLang="de-DE" sz="900" smtClean="0">
                <a:solidFill>
                  <a:schemeClr val="bg1"/>
                </a:solidFill>
                <a:latin typeface="Calibri" panose="020F0502020204030204" pitchFamily="34" charset="0"/>
                <a:cs typeface="Arial" panose="020B0604020202020204" pitchFamily="34" charset="0"/>
              </a:rPr>
              <a:pPr eaLnBrk="1" hangingPunct="1">
                <a:defRPr/>
              </a:pPr>
              <a:t>‹Nr.›</a:t>
            </a:fld>
            <a:endParaRPr lang="de-DE" altLang="en-CH" sz="900">
              <a:solidFill>
                <a:schemeClr val="bg1"/>
              </a:solidFill>
              <a:latin typeface="Calibri" panose="020F0502020204030204" pitchFamily="34" charset="0"/>
              <a:cs typeface="Arial" panose="020B0604020202020204" pitchFamily="34" charset="0"/>
            </a:endParaRPr>
          </a:p>
        </p:txBody>
      </p:sp>
      <p:pic>
        <p:nvPicPr>
          <p:cNvPr id="14" name="Bild 4" descr="lernen.eps">
            <a:extLst>
              <a:ext uri="{FF2B5EF4-FFF2-40B4-BE49-F238E27FC236}">
                <a16:creationId xmlns:a16="http://schemas.microsoft.com/office/drawing/2014/main" id="{08187AE3-BDC6-CC43-98BC-59F960B129D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3135313"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platzhalter 22"/>
          <p:cNvSpPr>
            <a:spLocks noGrp="1"/>
          </p:cNvSpPr>
          <p:nvPr>
            <p:ph type="body" sz="quarter" idx="16"/>
          </p:nvPr>
        </p:nvSpPr>
        <p:spPr>
          <a:xfrm>
            <a:off x="320312" y="2844719"/>
            <a:ext cx="2122350" cy="1447526"/>
          </a:xfrm>
          <a:prstGeom prst="rect">
            <a:avLst/>
          </a:prstGeom>
        </p:spPr>
        <p:txBody>
          <a:bodyPr lIns="0" tIns="0" rIns="0" bIns="0" anchor="t">
            <a:noAutofit/>
          </a:bodyPr>
          <a:lstStyle>
            <a:lvl1pPr marL="0" indent="0">
              <a:spcBef>
                <a:spcPts val="300"/>
              </a:spcBef>
              <a:buClr>
                <a:srgbClr val="E6001D"/>
              </a:buClr>
              <a:buSzPct val="120000"/>
              <a:buFont typeface="Wingdings" pitchFamily="2" charset="2"/>
              <a:buNone/>
              <a:defRPr sz="1500" b="1">
                <a:solidFill>
                  <a:schemeClr val="bg1"/>
                </a:solidFill>
                <a:latin typeface="+mn-lt"/>
              </a:defRPr>
            </a:lvl1pPr>
            <a:lvl2pPr>
              <a:buFontTx/>
              <a:buNone/>
              <a:defRPr sz="1875"/>
            </a:lvl2pPr>
            <a:lvl3pPr marL="685800" indent="0">
              <a:buFontTx/>
              <a:buNone/>
              <a:defRPr sz="1875"/>
            </a:lvl3pPr>
            <a:lvl4pPr marL="1028700" indent="0">
              <a:buFontTx/>
              <a:buNone/>
              <a:defRPr sz="1875"/>
            </a:lvl4pPr>
            <a:lvl5pPr marL="1371600" indent="0">
              <a:buFontTx/>
              <a:buNone/>
              <a:defRPr sz="1875"/>
            </a:lvl5pPr>
          </a:lstStyle>
          <a:p>
            <a:pPr lvl="0"/>
            <a:r>
              <a:rPr lang="de-DE" dirty="0"/>
              <a:t>Mastertextformat bearbeiten</a:t>
            </a:r>
          </a:p>
        </p:txBody>
      </p:sp>
      <p:sp>
        <p:nvSpPr>
          <p:cNvPr id="18" name="Textplatzhalter 22"/>
          <p:cNvSpPr>
            <a:spLocks noGrp="1"/>
          </p:cNvSpPr>
          <p:nvPr>
            <p:ph type="body" sz="quarter" idx="18"/>
          </p:nvPr>
        </p:nvSpPr>
        <p:spPr>
          <a:xfrm>
            <a:off x="3128451" y="1154727"/>
            <a:ext cx="1821599" cy="3493585"/>
          </a:xfrm>
          <a:prstGeom prst="rect">
            <a:avLst/>
          </a:prstGeom>
        </p:spPr>
        <p:txBody>
          <a:bodyPr lIns="0" tIns="0" rIns="0" bIns="0" anchor="t">
            <a:noAutofit/>
          </a:bodyPr>
          <a:lstStyle>
            <a:lvl1pPr marL="214313" indent="-214313">
              <a:spcBef>
                <a:spcPts val="300"/>
              </a:spcBef>
              <a:buClr>
                <a:srgbClr val="898989"/>
              </a:buClr>
              <a:buSzPct val="120000"/>
              <a:buFont typeface="Symbol" panose="05050102010706020507" pitchFamily="18" charset="2"/>
              <a:buChar char="-"/>
              <a:defRPr sz="1050" b="0">
                <a:solidFill>
                  <a:schemeClr val="tx1"/>
                </a:solidFill>
                <a:latin typeface="+mn-lt"/>
              </a:defRPr>
            </a:lvl1pPr>
            <a:lvl2pPr>
              <a:buFontTx/>
              <a:buNone/>
              <a:defRPr sz="1875"/>
            </a:lvl2pPr>
            <a:lvl3pPr marL="685800" indent="0">
              <a:buFontTx/>
              <a:buNone/>
              <a:defRPr sz="1875"/>
            </a:lvl3pPr>
            <a:lvl4pPr marL="1028700" indent="0">
              <a:buFontTx/>
              <a:buNone/>
              <a:defRPr sz="1875"/>
            </a:lvl4pPr>
            <a:lvl5pPr marL="1371600" indent="0">
              <a:buFontTx/>
              <a:buNone/>
              <a:defRPr sz="1875"/>
            </a:lvl5pPr>
          </a:lstStyle>
          <a:p>
            <a:pPr lvl="0"/>
            <a:r>
              <a:rPr lang="de-DE" dirty="0"/>
              <a:t>Mastertextformat bearbeiten</a:t>
            </a:r>
          </a:p>
        </p:txBody>
      </p:sp>
      <p:sp>
        <p:nvSpPr>
          <p:cNvPr id="19" name="Textplatzhalter 22"/>
          <p:cNvSpPr>
            <a:spLocks noGrp="1"/>
          </p:cNvSpPr>
          <p:nvPr>
            <p:ph type="body" sz="quarter" idx="19"/>
          </p:nvPr>
        </p:nvSpPr>
        <p:spPr>
          <a:xfrm>
            <a:off x="5065271" y="1154727"/>
            <a:ext cx="1821599" cy="3493585"/>
          </a:xfrm>
          <a:prstGeom prst="rect">
            <a:avLst/>
          </a:prstGeom>
        </p:spPr>
        <p:txBody>
          <a:bodyPr lIns="0" tIns="0" rIns="0" bIns="0" anchor="t">
            <a:noAutofit/>
          </a:bodyPr>
          <a:lstStyle>
            <a:lvl1pPr marL="214313" indent="-214313">
              <a:spcBef>
                <a:spcPts val="300"/>
              </a:spcBef>
              <a:buClr>
                <a:srgbClr val="898989"/>
              </a:buClr>
              <a:buSzPct val="120000"/>
              <a:buFont typeface="Symbol" panose="05050102010706020507" pitchFamily="18" charset="2"/>
              <a:buChar char="-"/>
              <a:defRPr sz="1050" b="0">
                <a:solidFill>
                  <a:schemeClr val="tx1"/>
                </a:solidFill>
                <a:latin typeface="+mn-lt"/>
              </a:defRPr>
            </a:lvl1pPr>
            <a:lvl2pPr>
              <a:buFontTx/>
              <a:buNone/>
              <a:defRPr sz="1875"/>
            </a:lvl2pPr>
            <a:lvl3pPr marL="685800" indent="0">
              <a:buFontTx/>
              <a:buNone/>
              <a:defRPr sz="1875"/>
            </a:lvl3pPr>
            <a:lvl4pPr marL="1028700" indent="0">
              <a:buFontTx/>
              <a:buNone/>
              <a:defRPr sz="1875"/>
            </a:lvl4pPr>
            <a:lvl5pPr marL="1371600" indent="0">
              <a:buFontTx/>
              <a:buNone/>
              <a:defRPr sz="1875"/>
            </a:lvl5pPr>
          </a:lstStyle>
          <a:p>
            <a:pPr lvl="0"/>
            <a:r>
              <a:rPr lang="de-DE" dirty="0"/>
              <a:t>Mastertextformat bearbeiten</a:t>
            </a:r>
          </a:p>
        </p:txBody>
      </p:sp>
      <p:sp>
        <p:nvSpPr>
          <p:cNvPr id="20" name="Textplatzhalter 22"/>
          <p:cNvSpPr>
            <a:spLocks noGrp="1"/>
          </p:cNvSpPr>
          <p:nvPr>
            <p:ph type="body" sz="quarter" idx="20"/>
          </p:nvPr>
        </p:nvSpPr>
        <p:spPr>
          <a:xfrm>
            <a:off x="7002091" y="1154727"/>
            <a:ext cx="1821599" cy="3493585"/>
          </a:xfrm>
          <a:prstGeom prst="rect">
            <a:avLst/>
          </a:prstGeom>
        </p:spPr>
        <p:txBody>
          <a:bodyPr lIns="0" tIns="0" rIns="0" bIns="0" anchor="t">
            <a:noAutofit/>
          </a:bodyPr>
          <a:lstStyle>
            <a:lvl1pPr marL="214313" indent="-214313">
              <a:spcBef>
                <a:spcPts val="300"/>
              </a:spcBef>
              <a:buClr>
                <a:srgbClr val="898989"/>
              </a:buClr>
              <a:buSzPct val="120000"/>
              <a:buFont typeface="Symbol" panose="05050102010706020507" pitchFamily="18" charset="2"/>
              <a:buChar char="-"/>
              <a:defRPr sz="1050" b="0">
                <a:solidFill>
                  <a:schemeClr val="tx1"/>
                </a:solidFill>
                <a:latin typeface="+mn-lt"/>
              </a:defRPr>
            </a:lvl1pPr>
            <a:lvl2pPr>
              <a:buFontTx/>
              <a:buNone/>
              <a:defRPr sz="1875"/>
            </a:lvl2pPr>
            <a:lvl3pPr marL="685800" indent="0">
              <a:buFontTx/>
              <a:buNone/>
              <a:defRPr sz="1875"/>
            </a:lvl3pPr>
            <a:lvl4pPr marL="1028700" indent="0">
              <a:buFontTx/>
              <a:buNone/>
              <a:defRPr sz="1875"/>
            </a:lvl4pPr>
            <a:lvl5pPr marL="1371600" indent="0">
              <a:buFontTx/>
              <a:buNone/>
              <a:defRPr sz="1875"/>
            </a:lvl5pPr>
          </a:lstStyle>
          <a:p>
            <a:pPr lvl="0"/>
            <a:r>
              <a:rPr lang="de-DE" dirty="0"/>
              <a:t>Mastertextformat bearbeiten</a:t>
            </a:r>
          </a:p>
        </p:txBody>
      </p:sp>
      <p:sp>
        <p:nvSpPr>
          <p:cNvPr id="21" name="Textplatzhalter 22"/>
          <p:cNvSpPr>
            <a:spLocks noGrp="1"/>
          </p:cNvSpPr>
          <p:nvPr>
            <p:ph type="body" sz="quarter" idx="21"/>
          </p:nvPr>
        </p:nvSpPr>
        <p:spPr>
          <a:xfrm>
            <a:off x="3128451" y="733426"/>
            <a:ext cx="1821599" cy="321332"/>
          </a:xfrm>
          <a:prstGeom prst="rect">
            <a:avLst/>
          </a:prstGeom>
        </p:spPr>
        <p:txBody>
          <a:bodyPr lIns="0" tIns="0" rIns="0" bIns="0" anchor="t">
            <a:noAutofit/>
          </a:bodyPr>
          <a:lstStyle>
            <a:lvl1pPr marL="0" indent="0">
              <a:spcBef>
                <a:spcPts val="300"/>
              </a:spcBef>
              <a:buClr>
                <a:srgbClr val="E6001D"/>
              </a:buClr>
              <a:buSzPct val="120000"/>
              <a:buFont typeface="Wingdings" pitchFamily="2" charset="2"/>
              <a:buNone/>
              <a:defRPr sz="1500" b="1">
                <a:solidFill>
                  <a:schemeClr val="tx1"/>
                </a:solidFill>
                <a:latin typeface="+mn-lt"/>
              </a:defRPr>
            </a:lvl1pPr>
            <a:lvl2pPr>
              <a:buFontTx/>
              <a:buNone/>
              <a:defRPr sz="1875"/>
            </a:lvl2pPr>
            <a:lvl3pPr marL="685800" indent="0">
              <a:buFontTx/>
              <a:buNone/>
              <a:defRPr sz="1875"/>
            </a:lvl3pPr>
            <a:lvl4pPr marL="1028700" indent="0">
              <a:buFontTx/>
              <a:buNone/>
              <a:defRPr sz="1875"/>
            </a:lvl4pPr>
            <a:lvl5pPr marL="1371600" indent="0">
              <a:buFontTx/>
              <a:buNone/>
              <a:defRPr sz="1875"/>
            </a:lvl5pPr>
          </a:lstStyle>
          <a:p>
            <a:pPr lvl="0"/>
            <a:r>
              <a:rPr lang="de-DE"/>
              <a:t>Mastertextformat bearbeiten</a:t>
            </a:r>
          </a:p>
        </p:txBody>
      </p:sp>
      <p:sp>
        <p:nvSpPr>
          <p:cNvPr id="22" name="Textplatzhalter 22"/>
          <p:cNvSpPr>
            <a:spLocks noGrp="1"/>
          </p:cNvSpPr>
          <p:nvPr>
            <p:ph type="body" sz="quarter" idx="22"/>
          </p:nvPr>
        </p:nvSpPr>
        <p:spPr>
          <a:xfrm>
            <a:off x="5059561" y="733426"/>
            <a:ext cx="1821599" cy="321332"/>
          </a:xfrm>
          <a:prstGeom prst="rect">
            <a:avLst/>
          </a:prstGeom>
        </p:spPr>
        <p:txBody>
          <a:bodyPr lIns="0" tIns="0" rIns="0" bIns="0" anchor="t">
            <a:noAutofit/>
          </a:bodyPr>
          <a:lstStyle>
            <a:lvl1pPr marL="0" indent="0">
              <a:spcBef>
                <a:spcPts val="300"/>
              </a:spcBef>
              <a:buClr>
                <a:srgbClr val="E6001D"/>
              </a:buClr>
              <a:buSzPct val="120000"/>
              <a:buFont typeface="Wingdings" pitchFamily="2" charset="2"/>
              <a:buNone/>
              <a:defRPr sz="1500" b="1">
                <a:solidFill>
                  <a:schemeClr val="tx1"/>
                </a:solidFill>
                <a:latin typeface="+mn-lt"/>
              </a:defRPr>
            </a:lvl1pPr>
            <a:lvl2pPr>
              <a:buFontTx/>
              <a:buNone/>
              <a:defRPr sz="1875"/>
            </a:lvl2pPr>
            <a:lvl3pPr marL="685800" indent="0">
              <a:buFontTx/>
              <a:buNone/>
              <a:defRPr sz="1875"/>
            </a:lvl3pPr>
            <a:lvl4pPr marL="1028700" indent="0">
              <a:buFontTx/>
              <a:buNone/>
              <a:defRPr sz="1875"/>
            </a:lvl4pPr>
            <a:lvl5pPr marL="1371600" indent="0">
              <a:buFontTx/>
              <a:buNone/>
              <a:defRPr sz="1875"/>
            </a:lvl5pPr>
          </a:lstStyle>
          <a:p>
            <a:pPr lvl="0"/>
            <a:r>
              <a:rPr lang="de-DE"/>
              <a:t>Mastertextformat bearbeiten</a:t>
            </a:r>
          </a:p>
        </p:txBody>
      </p:sp>
      <p:sp>
        <p:nvSpPr>
          <p:cNvPr id="23" name="Textplatzhalter 22"/>
          <p:cNvSpPr>
            <a:spLocks noGrp="1"/>
          </p:cNvSpPr>
          <p:nvPr>
            <p:ph type="body" sz="quarter" idx="23"/>
          </p:nvPr>
        </p:nvSpPr>
        <p:spPr>
          <a:xfrm>
            <a:off x="6997066" y="733426"/>
            <a:ext cx="1821599" cy="321332"/>
          </a:xfrm>
          <a:prstGeom prst="rect">
            <a:avLst/>
          </a:prstGeom>
        </p:spPr>
        <p:txBody>
          <a:bodyPr lIns="0" tIns="0" rIns="0" bIns="0" anchor="t">
            <a:noAutofit/>
          </a:bodyPr>
          <a:lstStyle>
            <a:lvl1pPr marL="0" indent="0">
              <a:spcBef>
                <a:spcPts val="300"/>
              </a:spcBef>
              <a:buClr>
                <a:srgbClr val="E6001D"/>
              </a:buClr>
              <a:buSzPct val="120000"/>
              <a:buFont typeface="Wingdings" pitchFamily="2" charset="2"/>
              <a:buNone/>
              <a:defRPr sz="1500" b="1">
                <a:solidFill>
                  <a:schemeClr val="tx1"/>
                </a:solidFill>
                <a:latin typeface="+mn-lt"/>
              </a:defRPr>
            </a:lvl1pPr>
            <a:lvl2pPr>
              <a:buFontTx/>
              <a:buNone/>
              <a:defRPr sz="1875"/>
            </a:lvl2pPr>
            <a:lvl3pPr marL="685800" indent="0">
              <a:buFontTx/>
              <a:buNone/>
              <a:defRPr sz="1875"/>
            </a:lvl3pPr>
            <a:lvl4pPr marL="1028700" indent="0">
              <a:buFontTx/>
              <a:buNone/>
              <a:defRPr sz="1875"/>
            </a:lvl4pPr>
            <a:lvl5pPr marL="1371600" indent="0">
              <a:buFontTx/>
              <a:buNone/>
              <a:defRPr sz="1875"/>
            </a:lvl5pPr>
          </a:lstStyle>
          <a:p>
            <a:pPr lvl="0"/>
            <a:r>
              <a:rPr lang="de-DE"/>
              <a:t>Mastertextformat bearbeiten</a:t>
            </a:r>
          </a:p>
        </p:txBody>
      </p:sp>
      <p:sp>
        <p:nvSpPr>
          <p:cNvPr id="2" name="Titel 1"/>
          <p:cNvSpPr>
            <a:spLocks noGrp="1"/>
          </p:cNvSpPr>
          <p:nvPr>
            <p:ph type="title"/>
          </p:nvPr>
        </p:nvSpPr>
        <p:spPr>
          <a:xfrm>
            <a:off x="314144" y="723857"/>
            <a:ext cx="2134687" cy="1860227"/>
          </a:xfrm>
          <a:prstGeom prst="rect">
            <a:avLst/>
          </a:prstGeom>
        </p:spPr>
        <p:txBody>
          <a:bodyPr/>
          <a:lstStyle>
            <a:lvl1pPr>
              <a:defRPr sz="2700">
                <a:solidFill>
                  <a:schemeClr val="bg1"/>
                </a:solidFill>
                <a:latin typeface="+mj-lt"/>
              </a:defRPr>
            </a:lvl1pPr>
          </a:lstStyle>
          <a:p>
            <a:r>
              <a:rPr lang="de-DE" dirty="0"/>
              <a:t>Mastertitelformat bearbeiten</a:t>
            </a:r>
          </a:p>
        </p:txBody>
      </p:sp>
    </p:spTree>
    <p:extLst>
      <p:ext uri="{BB962C8B-B14F-4D97-AF65-F5344CB8AC3E}">
        <p14:creationId xmlns:p14="http://schemas.microsoft.com/office/powerpoint/2010/main" val="1787277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xt und Bild">
    <p:spTree>
      <p:nvGrpSpPr>
        <p:cNvPr id="1" name=""/>
        <p:cNvGrpSpPr/>
        <p:nvPr/>
      </p:nvGrpSpPr>
      <p:grpSpPr>
        <a:xfrm>
          <a:off x="0" y="0"/>
          <a:ext cx="0" cy="0"/>
          <a:chOff x="0" y="0"/>
          <a:chExt cx="0" cy="0"/>
        </a:xfrm>
      </p:grpSpPr>
      <p:sp>
        <p:nvSpPr>
          <p:cNvPr id="5" name="Rechteck 5">
            <a:extLst>
              <a:ext uri="{FF2B5EF4-FFF2-40B4-BE49-F238E27FC236}">
                <a16:creationId xmlns:a16="http://schemas.microsoft.com/office/drawing/2014/main" id="{1816CEC2-8D53-F44E-A586-9F4CDFB91928}"/>
              </a:ext>
            </a:extLst>
          </p:cNvPr>
          <p:cNvSpPr/>
          <p:nvPr userDrawn="1"/>
        </p:nvSpPr>
        <p:spPr>
          <a:xfrm>
            <a:off x="0" y="4908550"/>
            <a:ext cx="7561263" cy="236538"/>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pic>
        <p:nvPicPr>
          <p:cNvPr id="6" name="Bild 3" descr="Logo_PHVS_2farbig.eps">
            <a:extLst>
              <a:ext uri="{FF2B5EF4-FFF2-40B4-BE49-F238E27FC236}">
                <a16:creationId xmlns:a16="http://schemas.microsoft.com/office/drawing/2014/main" id="{D523F2E1-5374-0740-BE5F-F4495390435E}"/>
              </a:ext>
            </a:extLst>
          </p:cNvPr>
          <p:cNvPicPr>
            <a:picLocks noChangeAspect="1"/>
          </p:cNvPicPr>
          <p:nvPr userDrawn="1"/>
        </p:nvPicPr>
        <p:blipFill>
          <a:blip r:embed="rId2">
            <a:extLst>
              <a:ext uri="{28A0092B-C50C-407E-A947-70E740481C1C}">
                <a14:useLocalDpi xmlns:a14="http://schemas.microsoft.com/office/drawing/2010/main" val="0"/>
              </a:ext>
            </a:extLst>
          </a:blip>
          <a:srcRect t="2" b="34747"/>
          <a:stretch>
            <a:fillRect/>
          </a:stretch>
        </p:blipFill>
        <p:spPr bwMode="auto">
          <a:xfrm>
            <a:off x="7705725" y="4762500"/>
            <a:ext cx="13255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hteck 3">
            <a:extLst>
              <a:ext uri="{FF2B5EF4-FFF2-40B4-BE49-F238E27FC236}">
                <a16:creationId xmlns:a16="http://schemas.microsoft.com/office/drawing/2014/main" id="{19C69C2E-CF52-3A49-B8C9-0117A3141CAD}"/>
              </a:ext>
            </a:extLst>
          </p:cNvPr>
          <p:cNvSpPr/>
          <p:nvPr userDrawn="1"/>
        </p:nvSpPr>
        <p:spPr>
          <a:xfrm>
            <a:off x="0" y="0"/>
            <a:ext cx="4572000" cy="4643438"/>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2700" dirty="0"/>
          </a:p>
        </p:txBody>
      </p:sp>
      <p:sp>
        <p:nvSpPr>
          <p:cNvPr id="8" name="Fußzeilenplatzhalter 2">
            <a:extLst>
              <a:ext uri="{FF2B5EF4-FFF2-40B4-BE49-F238E27FC236}">
                <a16:creationId xmlns:a16="http://schemas.microsoft.com/office/drawing/2014/main" id="{1B078C9B-948F-D744-A6D6-B08CC0CBACF2}"/>
              </a:ext>
            </a:extLst>
          </p:cNvPr>
          <p:cNvSpPr txBox="1">
            <a:spLocks/>
          </p:cNvSpPr>
          <p:nvPr userDrawn="1"/>
        </p:nvSpPr>
        <p:spPr>
          <a:xfrm>
            <a:off x="307975" y="4913313"/>
            <a:ext cx="2371725" cy="236537"/>
          </a:xfrm>
          <a:prstGeom prst="rect">
            <a:avLst/>
          </a:prstGeom>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0F624B2F-BB01-524F-B940-AF021B06A1BE}" type="datetime1">
              <a:rPr lang="de-CH" altLang="en-CH" sz="900" smtClean="0">
                <a:solidFill>
                  <a:schemeClr val="bg1"/>
                </a:solidFill>
                <a:latin typeface="Calibri" panose="020F0502020204030204" pitchFamily="34" charset="0"/>
                <a:cs typeface="Arial" panose="020B0604020202020204" pitchFamily="34" charset="0"/>
              </a:rPr>
              <a:pPr eaLnBrk="1" hangingPunct="1">
                <a:defRPr/>
              </a:pPr>
              <a:t>24.06.2022</a:t>
            </a:fld>
            <a:r>
              <a:rPr lang="de-DE" altLang="en-CH" sz="900">
                <a:solidFill>
                  <a:schemeClr val="bg1"/>
                </a:solidFill>
                <a:latin typeface="Calibri" panose="020F0502020204030204" pitchFamily="34" charset="0"/>
                <a:cs typeface="Arial" panose="020B0604020202020204" pitchFamily="34" charset="0"/>
              </a:rPr>
              <a:t> | </a:t>
            </a:r>
            <a:r>
              <a:rPr lang="de-DE" altLang="de-DE" sz="900">
                <a:solidFill>
                  <a:schemeClr val="bg1"/>
                </a:solidFill>
                <a:latin typeface="Calibri" panose="020F0502020204030204" pitchFamily="34" charset="0"/>
                <a:cs typeface="Arial" panose="020B0604020202020204" pitchFamily="34" charset="0"/>
              </a:rPr>
              <a:t> </a:t>
            </a:r>
            <a:fld id="{456638D6-697D-2743-9DAF-237EF62DD469}" type="slidenum">
              <a:rPr lang="de-DE" altLang="de-DE" sz="900" smtClean="0">
                <a:solidFill>
                  <a:schemeClr val="bg1"/>
                </a:solidFill>
                <a:latin typeface="Calibri" panose="020F0502020204030204" pitchFamily="34" charset="0"/>
                <a:cs typeface="Arial" panose="020B0604020202020204" pitchFamily="34" charset="0"/>
              </a:rPr>
              <a:pPr eaLnBrk="1" hangingPunct="1">
                <a:defRPr/>
              </a:pPr>
              <a:t>‹Nr.›</a:t>
            </a:fld>
            <a:endParaRPr lang="de-DE" altLang="en-CH" sz="900">
              <a:solidFill>
                <a:schemeClr val="bg1"/>
              </a:solidFill>
              <a:latin typeface="Calibri" panose="020F0502020204030204" pitchFamily="34" charset="0"/>
              <a:cs typeface="Arial" panose="020B0604020202020204" pitchFamily="34" charset="0"/>
            </a:endParaRPr>
          </a:p>
        </p:txBody>
      </p:sp>
      <p:pic>
        <p:nvPicPr>
          <p:cNvPr id="9" name="Bild 4" descr="lernen.eps">
            <a:extLst>
              <a:ext uri="{FF2B5EF4-FFF2-40B4-BE49-F238E27FC236}">
                <a16:creationId xmlns:a16="http://schemas.microsoft.com/office/drawing/2014/main" id="{43C54C95-C61F-A54F-8142-C8945F4EE9F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3135313"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platzhalter 22"/>
          <p:cNvSpPr>
            <a:spLocks noGrp="1"/>
          </p:cNvSpPr>
          <p:nvPr>
            <p:ph type="body" sz="quarter" idx="14"/>
          </p:nvPr>
        </p:nvSpPr>
        <p:spPr>
          <a:xfrm>
            <a:off x="307975" y="1738058"/>
            <a:ext cx="3957093" cy="2554187"/>
          </a:xfrm>
          <a:prstGeom prst="rect">
            <a:avLst/>
          </a:prstGeom>
        </p:spPr>
        <p:txBody>
          <a:bodyPr lIns="0" tIns="0" rIns="0" bIns="0" anchor="t">
            <a:noAutofit/>
          </a:bodyPr>
          <a:lstStyle>
            <a:lvl1pPr marL="0" indent="0">
              <a:buFontTx/>
              <a:buNone/>
              <a:defRPr sz="1500" b="1">
                <a:solidFill>
                  <a:schemeClr val="bg1"/>
                </a:solidFill>
                <a:latin typeface="+mn-lt"/>
              </a:defRPr>
            </a:lvl1pPr>
            <a:lvl2pPr>
              <a:buFontTx/>
              <a:buNone/>
              <a:defRPr sz="1875"/>
            </a:lvl2pPr>
            <a:lvl3pPr marL="685800" indent="0">
              <a:buFontTx/>
              <a:buNone/>
              <a:defRPr sz="1875"/>
            </a:lvl3pPr>
            <a:lvl4pPr marL="1028700" indent="0">
              <a:buFontTx/>
              <a:buNone/>
              <a:defRPr sz="1875"/>
            </a:lvl4pPr>
            <a:lvl5pPr marL="1371600" indent="0">
              <a:buFontTx/>
              <a:buNone/>
              <a:defRPr sz="1875"/>
            </a:lvl5pPr>
          </a:lstStyle>
          <a:p>
            <a:pPr lvl="0"/>
            <a:r>
              <a:rPr lang="de-DE" dirty="0"/>
              <a:t>Mastertextformat bearbeiten</a:t>
            </a:r>
          </a:p>
        </p:txBody>
      </p:sp>
      <p:sp>
        <p:nvSpPr>
          <p:cNvPr id="2" name="Titel 1"/>
          <p:cNvSpPr>
            <a:spLocks noGrp="1"/>
          </p:cNvSpPr>
          <p:nvPr>
            <p:ph type="title"/>
          </p:nvPr>
        </p:nvSpPr>
        <p:spPr>
          <a:xfrm>
            <a:off x="307975" y="728713"/>
            <a:ext cx="3957093" cy="994172"/>
          </a:xfrm>
          <a:prstGeom prst="rect">
            <a:avLst/>
          </a:prstGeom>
        </p:spPr>
        <p:txBody>
          <a:bodyPr/>
          <a:lstStyle>
            <a:lvl1pPr>
              <a:defRPr sz="2700">
                <a:solidFill>
                  <a:schemeClr val="bg1"/>
                </a:solidFill>
                <a:latin typeface="+mj-lt"/>
              </a:defRPr>
            </a:lvl1pPr>
          </a:lstStyle>
          <a:p>
            <a:r>
              <a:rPr lang="de-DE" dirty="0"/>
              <a:t>Mastertitelformat bearbeiten</a:t>
            </a:r>
          </a:p>
        </p:txBody>
      </p:sp>
      <p:sp>
        <p:nvSpPr>
          <p:cNvPr id="19" name="Bildplatzhalter 23"/>
          <p:cNvSpPr>
            <a:spLocks noGrp="1"/>
          </p:cNvSpPr>
          <p:nvPr>
            <p:ph type="pic" sz="quarter" idx="18"/>
          </p:nvPr>
        </p:nvSpPr>
        <p:spPr>
          <a:xfrm>
            <a:off x="4572001" y="252275"/>
            <a:ext cx="4572000" cy="4638950"/>
          </a:xfrm>
          <a:prstGeom prst="rect">
            <a:avLst/>
          </a:prstGeom>
        </p:spPr>
        <p:txBody>
          <a:bodyPr/>
          <a:lstStyle/>
          <a:p>
            <a:pPr lvl="0"/>
            <a:endParaRPr lang="de-DE" noProof="0" dirty="0"/>
          </a:p>
        </p:txBody>
      </p:sp>
    </p:spTree>
    <p:extLst>
      <p:ext uri="{BB962C8B-B14F-4D97-AF65-F5344CB8AC3E}">
        <p14:creationId xmlns:p14="http://schemas.microsoft.com/office/powerpoint/2010/main" val="1882626312"/>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Inhaltsverzeichnis">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606006F6-3252-8047-AE5D-888F1CBDCAFF}"/>
              </a:ext>
            </a:extLst>
          </p:cNvPr>
          <p:cNvSpPr/>
          <p:nvPr userDrawn="1"/>
        </p:nvSpPr>
        <p:spPr>
          <a:xfrm>
            <a:off x="0" y="609600"/>
            <a:ext cx="144463" cy="247650"/>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sp>
        <p:nvSpPr>
          <p:cNvPr id="6" name="Rechteck 5">
            <a:extLst>
              <a:ext uri="{FF2B5EF4-FFF2-40B4-BE49-F238E27FC236}">
                <a16:creationId xmlns:a16="http://schemas.microsoft.com/office/drawing/2014/main" id="{F6B6D5CB-40F2-414A-B395-D73D94CC2515}"/>
              </a:ext>
            </a:extLst>
          </p:cNvPr>
          <p:cNvSpPr/>
          <p:nvPr userDrawn="1"/>
        </p:nvSpPr>
        <p:spPr>
          <a:xfrm>
            <a:off x="0" y="4908550"/>
            <a:ext cx="7561263" cy="236538"/>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sp>
        <p:nvSpPr>
          <p:cNvPr id="7" name="Fußzeilenplatzhalter 2">
            <a:extLst>
              <a:ext uri="{FF2B5EF4-FFF2-40B4-BE49-F238E27FC236}">
                <a16:creationId xmlns:a16="http://schemas.microsoft.com/office/drawing/2014/main" id="{B1C2AB0F-0B16-414E-AFFD-FC5EEC080972}"/>
              </a:ext>
            </a:extLst>
          </p:cNvPr>
          <p:cNvSpPr txBox="1">
            <a:spLocks/>
          </p:cNvSpPr>
          <p:nvPr userDrawn="1"/>
        </p:nvSpPr>
        <p:spPr>
          <a:xfrm>
            <a:off x="307975" y="4913313"/>
            <a:ext cx="2371725" cy="236537"/>
          </a:xfrm>
          <a:prstGeom prst="rect">
            <a:avLst/>
          </a:prstGeom>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9CA2BD75-664B-2B46-B637-4A478ED2EE0D}" type="datetime1">
              <a:rPr lang="de-CH" altLang="en-CH" sz="900" smtClean="0">
                <a:solidFill>
                  <a:schemeClr val="bg1"/>
                </a:solidFill>
                <a:latin typeface="Calibri" panose="020F0502020204030204" pitchFamily="34" charset="0"/>
                <a:cs typeface="Arial" panose="020B0604020202020204" pitchFamily="34" charset="0"/>
              </a:rPr>
              <a:pPr eaLnBrk="1" hangingPunct="1">
                <a:defRPr/>
              </a:pPr>
              <a:t>24.06.2022</a:t>
            </a:fld>
            <a:r>
              <a:rPr lang="de-DE" altLang="en-CH" sz="900">
                <a:solidFill>
                  <a:schemeClr val="bg1"/>
                </a:solidFill>
                <a:latin typeface="Calibri" panose="020F0502020204030204" pitchFamily="34" charset="0"/>
                <a:cs typeface="Arial" panose="020B0604020202020204" pitchFamily="34" charset="0"/>
              </a:rPr>
              <a:t> | </a:t>
            </a:r>
            <a:r>
              <a:rPr lang="de-DE" altLang="de-DE" sz="900">
                <a:solidFill>
                  <a:schemeClr val="bg1"/>
                </a:solidFill>
                <a:latin typeface="Calibri" panose="020F0502020204030204" pitchFamily="34" charset="0"/>
                <a:cs typeface="Arial" panose="020B0604020202020204" pitchFamily="34" charset="0"/>
              </a:rPr>
              <a:t> </a:t>
            </a:r>
            <a:fld id="{EF8CA524-D11B-C941-891E-6A628ED1DCCA}" type="slidenum">
              <a:rPr lang="de-DE" altLang="de-DE" sz="900" smtClean="0">
                <a:solidFill>
                  <a:schemeClr val="bg1"/>
                </a:solidFill>
                <a:latin typeface="Calibri" panose="020F0502020204030204" pitchFamily="34" charset="0"/>
                <a:cs typeface="Arial" panose="020B0604020202020204" pitchFamily="34" charset="0"/>
              </a:rPr>
              <a:pPr eaLnBrk="1" hangingPunct="1">
                <a:defRPr/>
              </a:pPr>
              <a:t>‹Nr.›</a:t>
            </a:fld>
            <a:endParaRPr lang="de-DE" altLang="en-CH" sz="900">
              <a:solidFill>
                <a:schemeClr val="bg1"/>
              </a:solidFill>
              <a:latin typeface="Calibri" panose="020F0502020204030204" pitchFamily="34" charset="0"/>
              <a:cs typeface="Arial" panose="020B0604020202020204" pitchFamily="34" charset="0"/>
            </a:endParaRPr>
          </a:p>
        </p:txBody>
      </p:sp>
      <p:pic>
        <p:nvPicPr>
          <p:cNvPr id="8" name="Bild 4" descr="lernen.eps">
            <a:extLst>
              <a:ext uri="{FF2B5EF4-FFF2-40B4-BE49-F238E27FC236}">
                <a16:creationId xmlns:a16="http://schemas.microsoft.com/office/drawing/2014/main" id="{A7F46F1F-716E-1045-8E5C-692209F8191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3135313"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Bild 3" descr="Logo_PHVS_2farbig.eps">
            <a:extLst>
              <a:ext uri="{FF2B5EF4-FFF2-40B4-BE49-F238E27FC236}">
                <a16:creationId xmlns:a16="http://schemas.microsoft.com/office/drawing/2014/main" id="{296FB545-DABE-0443-B7FA-160161EFB9E5}"/>
              </a:ext>
            </a:extLst>
          </p:cNvPr>
          <p:cNvPicPr>
            <a:picLocks noChangeAspect="1"/>
          </p:cNvPicPr>
          <p:nvPr userDrawn="1"/>
        </p:nvPicPr>
        <p:blipFill>
          <a:blip r:embed="rId3">
            <a:extLst>
              <a:ext uri="{28A0092B-C50C-407E-A947-70E740481C1C}">
                <a14:useLocalDpi xmlns:a14="http://schemas.microsoft.com/office/drawing/2010/main" val="0"/>
              </a:ext>
            </a:extLst>
          </a:blip>
          <a:srcRect t="2" b="34747"/>
          <a:stretch>
            <a:fillRect/>
          </a:stretch>
        </p:blipFill>
        <p:spPr bwMode="auto">
          <a:xfrm>
            <a:off x="7705725" y="4762500"/>
            <a:ext cx="13255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platzhalter 22"/>
          <p:cNvSpPr>
            <a:spLocks noGrp="1"/>
          </p:cNvSpPr>
          <p:nvPr>
            <p:ph type="body" sz="quarter" idx="18"/>
          </p:nvPr>
        </p:nvSpPr>
        <p:spPr>
          <a:xfrm>
            <a:off x="353690" y="1352085"/>
            <a:ext cx="4003004" cy="3087754"/>
          </a:xfrm>
          <a:prstGeom prst="rect">
            <a:avLst/>
          </a:prstGeom>
        </p:spPr>
        <p:txBody>
          <a:bodyPr lIns="0" tIns="0" rIns="0" bIns="0" anchor="t">
            <a:noAutofit/>
          </a:bodyPr>
          <a:lstStyle>
            <a:lvl1pPr marL="214313" indent="-214313">
              <a:spcBef>
                <a:spcPts val="300"/>
              </a:spcBef>
              <a:buClr>
                <a:srgbClr val="898989"/>
              </a:buClr>
              <a:buSzPct val="120000"/>
              <a:buFont typeface="Symbol" panose="05050102010706020507" pitchFamily="18" charset="2"/>
              <a:buChar char="-"/>
              <a:defRPr sz="1050" b="0">
                <a:solidFill>
                  <a:schemeClr val="tx1"/>
                </a:solidFill>
                <a:latin typeface="+mn-lt"/>
              </a:defRPr>
            </a:lvl1pPr>
            <a:lvl2pPr>
              <a:buFontTx/>
              <a:buNone/>
              <a:defRPr sz="1875"/>
            </a:lvl2pPr>
            <a:lvl3pPr marL="685800" indent="0">
              <a:buFontTx/>
              <a:buNone/>
              <a:defRPr sz="1875"/>
            </a:lvl3pPr>
            <a:lvl4pPr marL="1028700" indent="0">
              <a:buFontTx/>
              <a:buNone/>
              <a:defRPr sz="1875"/>
            </a:lvl4pPr>
            <a:lvl5pPr marL="1371600" indent="0">
              <a:buFontTx/>
              <a:buNone/>
              <a:defRPr sz="1875"/>
            </a:lvl5pPr>
          </a:lstStyle>
          <a:p>
            <a:pPr lvl="0"/>
            <a:r>
              <a:rPr lang="de-DE" dirty="0"/>
              <a:t>Mastertextformat bearbeiten</a:t>
            </a:r>
          </a:p>
        </p:txBody>
      </p:sp>
      <p:sp>
        <p:nvSpPr>
          <p:cNvPr id="14" name="Textplatzhalter 22"/>
          <p:cNvSpPr>
            <a:spLocks noGrp="1"/>
          </p:cNvSpPr>
          <p:nvPr>
            <p:ph type="body" sz="quarter" idx="19"/>
          </p:nvPr>
        </p:nvSpPr>
        <p:spPr>
          <a:xfrm>
            <a:off x="4808593" y="1352085"/>
            <a:ext cx="4003004" cy="3087754"/>
          </a:xfrm>
          <a:prstGeom prst="rect">
            <a:avLst/>
          </a:prstGeom>
        </p:spPr>
        <p:txBody>
          <a:bodyPr lIns="0" tIns="0" rIns="0" bIns="0" anchor="t">
            <a:noAutofit/>
          </a:bodyPr>
          <a:lstStyle>
            <a:lvl1pPr marL="214313" indent="-214313">
              <a:spcBef>
                <a:spcPts val="300"/>
              </a:spcBef>
              <a:buClr>
                <a:srgbClr val="898989"/>
              </a:buClr>
              <a:buSzPct val="120000"/>
              <a:buFont typeface="Symbol" panose="05050102010706020507" pitchFamily="18" charset="2"/>
              <a:buChar char="-"/>
              <a:defRPr sz="1050" b="0">
                <a:solidFill>
                  <a:schemeClr val="tx1"/>
                </a:solidFill>
                <a:latin typeface="+mn-lt"/>
              </a:defRPr>
            </a:lvl1pPr>
            <a:lvl2pPr>
              <a:buFontTx/>
              <a:buNone/>
              <a:defRPr sz="1875"/>
            </a:lvl2pPr>
            <a:lvl3pPr marL="685800" indent="0">
              <a:buFontTx/>
              <a:buNone/>
              <a:defRPr sz="1875"/>
            </a:lvl3pPr>
            <a:lvl4pPr marL="1028700" indent="0">
              <a:buFontTx/>
              <a:buNone/>
              <a:defRPr sz="1875"/>
            </a:lvl4pPr>
            <a:lvl5pPr marL="1371600" indent="0">
              <a:buFontTx/>
              <a:buNone/>
              <a:defRPr sz="1875"/>
            </a:lvl5pPr>
          </a:lstStyle>
          <a:p>
            <a:pPr lvl="0"/>
            <a:r>
              <a:rPr lang="de-DE" dirty="0"/>
              <a:t>Mastertextformat bearbeiten</a:t>
            </a:r>
          </a:p>
        </p:txBody>
      </p:sp>
      <p:sp>
        <p:nvSpPr>
          <p:cNvPr id="2" name="Titel 1"/>
          <p:cNvSpPr>
            <a:spLocks noGrp="1"/>
          </p:cNvSpPr>
          <p:nvPr>
            <p:ph type="title"/>
          </p:nvPr>
        </p:nvSpPr>
        <p:spPr>
          <a:xfrm>
            <a:off x="353691" y="474671"/>
            <a:ext cx="8457906" cy="457979"/>
          </a:xfrm>
          <a:prstGeom prst="rect">
            <a:avLst/>
          </a:prstGeom>
        </p:spPr>
        <p:txBody>
          <a:bodyPr/>
          <a:lstStyle>
            <a:lvl1pPr>
              <a:defRPr sz="2700">
                <a:latin typeface="+mj-lt"/>
              </a:defRPr>
            </a:lvl1pPr>
          </a:lstStyle>
          <a:p>
            <a:r>
              <a:rPr lang="de-DE"/>
              <a:t>Mastertitelformat bearbeiten</a:t>
            </a:r>
          </a:p>
        </p:txBody>
      </p:sp>
    </p:spTree>
    <p:extLst>
      <p:ext uri="{BB962C8B-B14F-4D97-AF65-F5344CB8AC3E}">
        <p14:creationId xmlns:p14="http://schemas.microsoft.com/office/powerpoint/2010/main" val="3437922471"/>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Leer">
    <p:spTree>
      <p:nvGrpSpPr>
        <p:cNvPr id="1" name=""/>
        <p:cNvGrpSpPr/>
        <p:nvPr/>
      </p:nvGrpSpPr>
      <p:grpSpPr>
        <a:xfrm>
          <a:off x="0" y="0"/>
          <a:ext cx="0" cy="0"/>
          <a:chOff x="0" y="0"/>
          <a:chExt cx="0" cy="0"/>
        </a:xfrm>
      </p:grpSpPr>
      <p:sp>
        <p:nvSpPr>
          <p:cNvPr id="2" name="Rechteck 5">
            <a:extLst>
              <a:ext uri="{FF2B5EF4-FFF2-40B4-BE49-F238E27FC236}">
                <a16:creationId xmlns:a16="http://schemas.microsoft.com/office/drawing/2014/main" id="{37DC4901-CE8A-7945-A022-DF4FECAACB17}"/>
              </a:ext>
            </a:extLst>
          </p:cNvPr>
          <p:cNvSpPr/>
          <p:nvPr userDrawn="1"/>
        </p:nvSpPr>
        <p:spPr>
          <a:xfrm>
            <a:off x="0" y="4908550"/>
            <a:ext cx="7561263" cy="236538"/>
          </a:xfrm>
          <a:prstGeom prst="rect">
            <a:avLst/>
          </a:prstGeom>
          <a:solidFill>
            <a:srgbClr val="89898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pic>
        <p:nvPicPr>
          <p:cNvPr id="3" name="Bild 3" descr="Logo_PHVS_2farbig.eps">
            <a:extLst>
              <a:ext uri="{FF2B5EF4-FFF2-40B4-BE49-F238E27FC236}">
                <a16:creationId xmlns:a16="http://schemas.microsoft.com/office/drawing/2014/main" id="{A2C18E46-B33A-0D42-A4F8-23B86A3B0D6B}"/>
              </a:ext>
            </a:extLst>
          </p:cNvPr>
          <p:cNvPicPr>
            <a:picLocks noChangeAspect="1"/>
          </p:cNvPicPr>
          <p:nvPr userDrawn="1"/>
        </p:nvPicPr>
        <p:blipFill>
          <a:blip r:embed="rId2">
            <a:extLst>
              <a:ext uri="{28A0092B-C50C-407E-A947-70E740481C1C}">
                <a14:useLocalDpi xmlns:a14="http://schemas.microsoft.com/office/drawing/2010/main" val="0"/>
              </a:ext>
            </a:extLst>
          </a:blip>
          <a:srcRect t="2" b="34747"/>
          <a:stretch>
            <a:fillRect/>
          </a:stretch>
        </p:blipFill>
        <p:spPr bwMode="auto">
          <a:xfrm>
            <a:off x="7705725" y="4762500"/>
            <a:ext cx="13255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ußzeilenplatzhalter 2">
            <a:extLst>
              <a:ext uri="{FF2B5EF4-FFF2-40B4-BE49-F238E27FC236}">
                <a16:creationId xmlns:a16="http://schemas.microsoft.com/office/drawing/2014/main" id="{7ED7C9F1-EE5C-3642-B2E3-C032599800CA}"/>
              </a:ext>
            </a:extLst>
          </p:cNvPr>
          <p:cNvSpPr txBox="1">
            <a:spLocks/>
          </p:cNvSpPr>
          <p:nvPr userDrawn="1"/>
        </p:nvSpPr>
        <p:spPr>
          <a:xfrm>
            <a:off x="307975" y="4913313"/>
            <a:ext cx="2371725" cy="236537"/>
          </a:xfrm>
          <a:prstGeom prst="rect">
            <a:avLst/>
          </a:prstGeom>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97A3497A-73F7-6645-AA9A-C054591B62DD}" type="datetime1">
              <a:rPr lang="de-CH" altLang="en-CH" sz="900" smtClean="0">
                <a:solidFill>
                  <a:schemeClr val="bg1"/>
                </a:solidFill>
                <a:latin typeface="Calibri" panose="020F0502020204030204" pitchFamily="34" charset="0"/>
                <a:cs typeface="Arial" panose="020B0604020202020204" pitchFamily="34" charset="0"/>
              </a:rPr>
              <a:pPr eaLnBrk="1" hangingPunct="1">
                <a:defRPr/>
              </a:pPr>
              <a:t>24.06.2022</a:t>
            </a:fld>
            <a:r>
              <a:rPr lang="de-DE" altLang="en-CH" sz="900">
                <a:solidFill>
                  <a:schemeClr val="bg1"/>
                </a:solidFill>
                <a:latin typeface="Calibri" panose="020F0502020204030204" pitchFamily="34" charset="0"/>
                <a:cs typeface="Arial" panose="020B0604020202020204" pitchFamily="34" charset="0"/>
              </a:rPr>
              <a:t> | </a:t>
            </a:r>
            <a:r>
              <a:rPr lang="de-DE" altLang="de-DE" sz="900">
                <a:solidFill>
                  <a:schemeClr val="bg1"/>
                </a:solidFill>
                <a:latin typeface="Calibri" panose="020F0502020204030204" pitchFamily="34" charset="0"/>
                <a:cs typeface="Arial" panose="020B0604020202020204" pitchFamily="34" charset="0"/>
              </a:rPr>
              <a:t> </a:t>
            </a:r>
            <a:fld id="{6AFA45B3-42AF-044A-A1ED-227A2461E090}" type="slidenum">
              <a:rPr lang="de-DE" altLang="de-DE" sz="900" smtClean="0">
                <a:solidFill>
                  <a:schemeClr val="bg1"/>
                </a:solidFill>
                <a:latin typeface="Calibri" panose="020F0502020204030204" pitchFamily="34" charset="0"/>
                <a:cs typeface="Arial" panose="020B0604020202020204" pitchFamily="34" charset="0"/>
              </a:rPr>
              <a:pPr eaLnBrk="1" hangingPunct="1">
                <a:defRPr/>
              </a:pPr>
              <a:t>‹Nr.›</a:t>
            </a:fld>
            <a:endParaRPr lang="de-DE" altLang="en-CH" sz="900">
              <a:solidFill>
                <a:schemeClr val="bg1"/>
              </a:solidFill>
              <a:latin typeface="Calibri" panose="020F0502020204030204" pitchFamily="34" charset="0"/>
              <a:cs typeface="Arial" panose="020B0604020202020204" pitchFamily="34" charset="0"/>
            </a:endParaRPr>
          </a:p>
        </p:txBody>
      </p:sp>
      <p:pic>
        <p:nvPicPr>
          <p:cNvPr id="5" name="Bild 4" descr="lernen.eps">
            <a:extLst>
              <a:ext uri="{FF2B5EF4-FFF2-40B4-BE49-F238E27FC236}">
                <a16:creationId xmlns:a16="http://schemas.microsoft.com/office/drawing/2014/main" id="{7C39C843-9190-964A-B7DF-4218DE80DD7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3135313"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1307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Bild 3" descr="Logo_PHVS_2farbig.eps">
            <a:extLst>
              <a:ext uri="{FF2B5EF4-FFF2-40B4-BE49-F238E27FC236}">
                <a16:creationId xmlns:a16="http://schemas.microsoft.com/office/drawing/2014/main" id="{A3BB2DF6-E58C-714D-8049-993F86F8A13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599363" y="127000"/>
            <a:ext cx="138747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Bild 4" descr="lernen.eps">
            <a:extLst>
              <a:ext uri="{FF2B5EF4-FFF2-40B4-BE49-F238E27FC236}">
                <a16:creationId xmlns:a16="http://schemas.microsoft.com/office/drawing/2014/main" id="{3F88E1A9-CE66-4C46-A542-6A4CEFCEF286}"/>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3135313"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 id="2147484054" r:id="rId12"/>
  </p:sldLayoutIdLst>
  <p:hf hdr="0" ftr="0"/>
  <p:txStyles>
    <p:titleStyle>
      <a:lvl1pPr algn="l" defTabSz="342900" rtl="0" eaLnBrk="0" fontAlgn="base" hangingPunct="0">
        <a:spcBef>
          <a:spcPct val="0"/>
        </a:spcBef>
        <a:spcAft>
          <a:spcPct val="0"/>
        </a:spcAft>
        <a:defRPr sz="2600" b="1" kern="1200">
          <a:solidFill>
            <a:schemeClr val="tx1"/>
          </a:solidFill>
          <a:latin typeface="Arial "/>
          <a:ea typeface="ＭＳ Ｐゴシック" pitchFamily="34" charset="-128"/>
          <a:cs typeface="Arial "/>
        </a:defRPr>
      </a:lvl1pPr>
      <a:lvl2pPr algn="l" defTabSz="342900" rtl="0" eaLnBrk="0" fontAlgn="base" hangingPunct="0">
        <a:spcBef>
          <a:spcPct val="0"/>
        </a:spcBef>
        <a:spcAft>
          <a:spcPct val="0"/>
        </a:spcAft>
        <a:defRPr sz="2600" b="1">
          <a:solidFill>
            <a:schemeClr val="tx1"/>
          </a:solidFill>
          <a:latin typeface="Arial " charset="0"/>
          <a:ea typeface="ＭＳ Ｐゴシック" pitchFamily="34" charset="-128"/>
          <a:cs typeface="Arial " charset="0"/>
        </a:defRPr>
      </a:lvl2pPr>
      <a:lvl3pPr algn="l" defTabSz="342900" rtl="0" eaLnBrk="0" fontAlgn="base" hangingPunct="0">
        <a:spcBef>
          <a:spcPct val="0"/>
        </a:spcBef>
        <a:spcAft>
          <a:spcPct val="0"/>
        </a:spcAft>
        <a:defRPr sz="2600" b="1">
          <a:solidFill>
            <a:schemeClr val="tx1"/>
          </a:solidFill>
          <a:latin typeface="Arial " charset="0"/>
          <a:ea typeface="ＭＳ Ｐゴシック" pitchFamily="34" charset="-128"/>
          <a:cs typeface="Arial " charset="0"/>
        </a:defRPr>
      </a:lvl3pPr>
      <a:lvl4pPr algn="l" defTabSz="342900" rtl="0" eaLnBrk="0" fontAlgn="base" hangingPunct="0">
        <a:spcBef>
          <a:spcPct val="0"/>
        </a:spcBef>
        <a:spcAft>
          <a:spcPct val="0"/>
        </a:spcAft>
        <a:defRPr sz="2600" b="1">
          <a:solidFill>
            <a:schemeClr val="tx1"/>
          </a:solidFill>
          <a:latin typeface="Arial " charset="0"/>
          <a:ea typeface="ＭＳ Ｐゴシック" pitchFamily="34" charset="-128"/>
          <a:cs typeface="Arial " charset="0"/>
        </a:defRPr>
      </a:lvl4pPr>
      <a:lvl5pPr algn="l" defTabSz="342900" rtl="0" eaLnBrk="0" fontAlgn="base" hangingPunct="0">
        <a:spcBef>
          <a:spcPct val="0"/>
        </a:spcBef>
        <a:spcAft>
          <a:spcPct val="0"/>
        </a:spcAft>
        <a:defRPr sz="2600" b="1">
          <a:solidFill>
            <a:schemeClr val="tx1"/>
          </a:solidFill>
          <a:latin typeface="Arial " charset="0"/>
          <a:ea typeface="ＭＳ Ｐゴシック" pitchFamily="34" charset="-128"/>
          <a:cs typeface="Arial " charset="0"/>
        </a:defRPr>
      </a:lvl5pPr>
      <a:lvl6pPr marL="342900" algn="l" defTabSz="342900" rtl="0" fontAlgn="base">
        <a:spcBef>
          <a:spcPct val="0"/>
        </a:spcBef>
        <a:spcAft>
          <a:spcPct val="0"/>
        </a:spcAft>
        <a:defRPr sz="2625" b="1">
          <a:solidFill>
            <a:schemeClr val="tx1"/>
          </a:solidFill>
          <a:latin typeface="Arial " charset="0"/>
          <a:ea typeface="ＭＳ Ｐゴシック" pitchFamily="34" charset="-128"/>
        </a:defRPr>
      </a:lvl6pPr>
      <a:lvl7pPr marL="685800" algn="l" defTabSz="342900" rtl="0" fontAlgn="base">
        <a:spcBef>
          <a:spcPct val="0"/>
        </a:spcBef>
        <a:spcAft>
          <a:spcPct val="0"/>
        </a:spcAft>
        <a:defRPr sz="2625" b="1">
          <a:solidFill>
            <a:schemeClr val="tx1"/>
          </a:solidFill>
          <a:latin typeface="Arial " charset="0"/>
          <a:ea typeface="ＭＳ Ｐゴシック" pitchFamily="34" charset="-128"/>
        </a:defRPr>
      </a:lvl7pPr>
      <a:lvl8pPr marL="1028700" algn="l" defTabSz="342900" rtl="0" fontAlgn="base">
        <a:spcBef>
          <a:spcPct val="0"/>
        </a:spcBef>
        <a:spcAft>
          <a:spcPct val="0"/>
        </a:spcAft>
        <a:defRPr sz="2625" b="1">
          <a:solidFill>
            <a:schemeClr val="tx1"/>
          </a:solidFill>
          <a:latin typeface="Arial " charset="0"/>
          <a:ea typeface="ＭＳ Ｐゴシック" pitchFamily="34" charset="-128"/>
        </a:defRPr>
      </a:lvl8pPr>
      <a:lvl9pPr marL="1371600" algn="l" defTabSz="342900" rtl="0" fontAlgn="base">
        <a:spcBef>
          <a:spcPct val="0"/>
        </a:spcBef>
        <a:spcAft>
          <a:spcPct val="0"/>
        </a:spcAft>
        <a:defRPr sz="2625" b="1">
          <a:solidFill>
            <a:schemeClr val="tx1"/>
          </a:solidFill>
          <a:latin typeface="Arial " charset="0"/>
          <a:ea typeface="ＭＳ Ｐゴシック" pitchFamily="34" charset="-128"/>
        </a:defRPr>
      </a:lvl9pPr>
    </p:titleStyle>
    <p:bodyStyle>
      <a:lvl1pPr marL="385763" indent="-385763" algn="l" defTabSz="342900" rtl="0" eaLnBrk="0" fontAlgn="base" hangingPunct="0">
        <a:spcBef>
          <a:spcPct val="20000"/>
        </a:spcBef>
        <a:spcAft>
          <a:spcPct val="0"/>
        </a:spcAft>
        <a:buFont typeface="Arial" panose="020B0604020202020204" pitchFamily="34" charset="0"/>
        <a:buAutoNum type="arabicPeriod"/>
        <a:defRPr sz="2100" kern="1200">
          <a:solidFill>
            <a:schemeClr val="tx1"/>
          </a:solidFill>
          <a:latin typeface="Arial "/>
          <a:ea typeface="ＭＳ Ｐゴシック" pitchFamily="34" charset="-128"/>
          <a:cs typeface="Arial "/>
        </a:defRPr>
      </a:lvl1pPr>
      <a:lvl2pPr marL="342900" algn="l" defTabSz="342900" rtl="0" eaLnBrk="0" fontAlgn="base" hangingPunct="0">
        <a:spcBef>
          <a:spcPct val="20000"/>
        </a:spcBef>
        <a:spcAft>
          <a:spcPct val="0"/>
        </a:spcAft>
        <a:buFont typeface="+mj-lt" charset="0"/>
        <a:defRPr sz="2100" kern="1200">
          <a:solidFill>
            <a:schemeClr val="tx1"/>
          </a:solidFill>
          <a:latin typeface="Arial "/>
          <a:ea typeface="ＭＳ Ｐゴシック" pitchFamily="34" charset="-128"/>
          <a:cs typeface="Arial "/>
        </a:defRPr>
      </a:lvl2pPr>
      <a:lvl3pPr marL="1071563" indent="-385763" algn="l" defTabSz="342900" rtl="0" eaLnBrk="0" fontAlgn="base" hangingPunct="0">
        <a:spcBef>
          <a:spcPct val="20000"/>
        </a:spcBef>
        <a:spcAft>
          <a:spcPct val="0"/>
        </a:spcAft>
        <a:buFont typeface="Arial" panose="020B0604020202020204" pitchFamily="34" charset="0"/>
        <a:buAutoNum type="arabicPeriod"/>
        <a:defRPr sz="2100" kern="1200">
          <a:solidFill>
            <a:schemeClr val="tx1"/>
          </a:solidFill>
          <a:latin typeface="Arial "/>
          <a:ea typeface="ＭＳ Ｐゴシック" pitchFamily="34" charset="-128"/>
          <a:cs typeface="Arial "/>
        </a:defRPr>
      </a:lvl3pPr>
      <a:lvl4pPr marL="1414463" indent="-385763" algn="l" defTabSz="342900" rtl="0" eaLnBrk="0" fontAlgn="base" hangingPunct="0">
        <a:spcBef>
          <a:spcPct val="20000"/>
        </a:spcBef>
        <a:spcAft>
          <a:spcPct val="0"/>
        </a:spcAft>
        <a:buFont typeface="Arial" panose="020B0604020202020204" pitchFamily="34" charset="0"/>
        <a:buAutoNum type="arabicPeriod"/>
        <a:defRPr sz="2100" kern="1200">
          <a:solidFill>
            <a:schemeClr val="tx1"/>
          </a:solidFill>
          <a:latin typeface="Arial "/>
          <a:ea typeface="ＭＳ Ｐゴシック" pitchFamily="34" charset="-128"/>
          <a:cs typeface="Arial "/>
        </a:defRPr>
      </a:lvl4pPr>
      <a:lvl5pPr marL="1757363" indent="-385763" algn="l" defTabSz="342900" rtl="0" eaLnBrk="0" fontAlgn="base" hangingPunct="0">
        <a:spcBef>
          <a:spcPct val="20000"/>
        </a:spcBef>
        <a:spcAft>
          <a:spcPct val="0"/>
        </a:spcAft>
        <a:buFont typeface="Arial" panose="020B0604020202020204" pitchFamily="34" charset="0"/>
        <a:buAutoNum type="arabicPeriod"/>
        <a:defRPr sz="2100" kern="1200">
          <a:solidFill>
            <a:schemeClr val="tx1"/>
          </a:solidFill>
          <a:latin typeface="Arial "/>
          <a:ea typeface="ＭＳ Ｐゴシック" pitchFamily="34" charset="-128"/>
          <a:cs typeface="Arial "/>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www.bpb.de/system/files/dokument_pdf/SINUS-Jugendstudie_ba.pdf%20(10"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fondation-abbe-pierre.fr/en/abbe-pierre-foundation/abbe-pierres-life%20(30" TargetMode="External"/><Relationship Id="rId2" Type="http://schemas.openxmlformats.org/officeDocument/2006/relationships/hyperlink" Target="https://de-academic.com/dic.nsf/dewiki/524875%20(31"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BD4D7AC-3463-3341-B10D-B31FEF1EC947}"/>
              </a:ext>
            </a:extLst>
          </p:cNvPr>
          <p:cNvSpPr>
            <a:spLocks noGrp="1"/>
          </p:cNvSpPr>
          <p:nvPr>
            <p:ph type="title"/>
          </p:nvPr>
        </p:nvSpPr>
        <p:spPr>
          <a:xfrm>
            <a:off x="252413" y="2348307"/>
            <a:ext cx="8442198" cy="1416050"/>
          </a:xfrm>
        </p:spPr>
        <p:txBody>
          <a:bodyPr/>
          <a:lstStyle/>
          <a:p>
            <a:pPr>
              <a:defRPr/>
            </a:pPr>
            <a:r>
              <a:rPr lang="en-US" sz="4000" dirty="0"/>
              <a:t>Postmodernism and tolerance </a:t>
            </a:r>
            <a:r>
              <a:rPr lang="en-US" sz="4000" dirty="0" smtClean="0"/>
              <a:t/>
            </a:r>
            <a:br>
              <a:rPr lang="en-US" sz="4000" dirty="0" smtClean="0"/>
            </a:br>
            <a:r>
              <a:rPr lang="en-US" sz="4000" dirty="0" smtClean="0"/>
              <a:t>among </a:t>
            </a:r>
            <a:r>
              <a:rPr lang="en-US" sz="4000" dirty="0"/>
              <a:t>young people in Switzerland</a:t>
            </a:r>
            <a:r>
              <a:rPr lang="de-CH" sz="2400" dirty="0"/>
              <a:t/>
            </a:r>
            <a:br>
              <a:rPr lang="de-CH" sz="2400" dirty="0"/>
            </a:br>
            <a:endParaRPr lang="de-DE" sz="2400" dirty="0"/>
          </a:p>
        </p:txBody>
      </p:sp>
      <p:sp>
        <p:nvSpPr>
          <p:cNvPr id="4" name="Textplatzhalter 3">
            <a:extLst>
              <a:ext uri="{FF2B5EF4-FFF2-40B4-BE49-F238E27FC236}">
                <a16:creationId xmlns:a16="http://schemas.microsoft.com/office/drawing/2014/main" id="{59091553-6BE9-A242-A48C-C73C29954DF9}"/>
              </a:ext>
            </a:extLst>
          </p:cNvPr>
          <p:cNvSpPr>
            <a:spLocks noGrp="1"/>
          </p:cNvSpPr>
          <p:nvPr>
            <p:ph type="body" sz="quarter" idx="11"/>
          </p:nvPr>
        </p:nvSpPr>
        <p:spPr>
          <a:xfrm>
            <a:off x="252413" y="4530268"/>
            <a:ext cx="5940425" cy="457200"/>
          </a:xfrm>
        </p:spPr>
        <p:txBody>
          <a:bodyPr vert="horz" wrap="square" lIns="68580" tIns="34290" rIns="68580" bIns="34290" numCol="1" anchor="t" anchorCtr="0" compatLnSpc="1">
            <a:prstTxWarp prst="textNoShape">
              <a:avLst/>
            </a:prstTxWarp>
          </a:bodyPr>
          <a:lstStyle/>
          <a:p>
            <a:r>
              <a:rPr lang="de-DE" altLang="de-DE" sz="1200" dirty="0" smtClean="0">
                <a:cs typeface="Arial " charset="0"/>
              </a:rPr>
              <a:t>Bernhard Rotzer </a:t>
            </a:r>
            <a:r>
              <a:rPr lang="de-DE" altLang="de-DE" sz="1200" dirty="0">
                <a:cs typeface="Arial " charset="0"/>
              </a:rPr>
              <a:t>| </a:t>
            </a:r>
            <a:r>
              <a:rPr lang="de-DE" altLang="de-DE" sz="1200" dirty="0" smtClean="0">
                <a:cs typeface="Arial " charset="0"/>
              </a:rPr>
              <a:t>07-27-2022 </a:t>
            </a:r>
            <a:r>
              <a:rPr lang="de-DE" altLang="de-DE" sz="1200" dirty="0">
                <a:cs typeface="Arial " charset="0"/>
              </a:rPr>
              <a:t>| </a:t>
            </a:r>
            <a:r>
              <a:rPr lang="de-DE" altLang="de-DE" sz="1200" dirty="0" smtClean="0">
                <a:cs typeface="Arial " charset="0"/>
              </a:rPr>
              <a:t>PH-VS</a:t>
            </a:r>
            <a:endParaRPr lang="de-DE" altLang="de-DE" sz="1200" dirty="0">
              <a:cs typeface="Arial " charset="0"/>
            </a:endParaRPr>
          </a:p>
        </p:txBody>
      </p:sp>
      <p:pic>
        <p:nvPicPr>
          <p:cNvPr id="1030" name="Picture 6" descr="Postmoderne Epoche einfach erklärt! - YouTube"/>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t="36415" b="3641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Bildplatzhalter 1">
            <a:extLst>
              <a:ext uri="{FF2B5EF4-FFF2-40B4-BE49-F238E27FC236}">
                <a16:creationId xmlns:a16="http://schemas.microsoft.com/office/drawing/2014/main" id="{C8895868-20B8-274F-8258-0DBA00AC43B2}"/>
              </a:ext>
            </a:extLst>
          </p:cNvPr>
          <p:cNvSpPr>
            <a:spLocks noGrp="1" noChangeArrowheads="1"/>
          </p:cNvSpPr>
          <p:nvPr>
            <p:ph type="pic" sz="quarter" idx="18"/>
          </p:nvPr>
        </p:nvSpPr>
        <p:spPr bwMode="auto">
          <a:xfrm>
            <a:off x="0" y="0"/>
            <a:ext cx="4562475" cy="48910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4" name="Textplatzhalter 3">
            <a:extLst>
              <a:ext uri="{FF2B5EF4-FFF2-40B4-BE49-F238E27FC236}">
                <a16:creationId xmlns:a16="http://schemas.microsoft.com/office/drawing/2014/main" id="{019C9B64-F9F9-3740-9FBC-C7678BC3E9D1}"/>
              </a:ext>
            </a:extLst>
          </p:cNvPr>
          <p:cNvSpPr>
            <a:spLocks noGrp="1"/>
          </p:cNvSpPr>
          <p:nvPr>
            <p:ph type="body" sz="quarter" idx="16"/>
          </p:nvPr>
        </p:nvSpPr>
        <p:spPr>
          <a:xfrm>
            <a:off x="4911763" y="935038"/>
            <a:ext cx="4078618" cy="2762250"/>
          </a:xfrm>
        </p:spPr>
        <p:txBody>
          <a:bodyPr/>
          <a:lstStyle/>
          <a:p>
            <a:pPr>
              <a:lnSpc>
                <a:spcPct val="150000"/>
              </a:lnSpc>
              <a:buFont typeface="Wingdings" panose="05000000000000000000" pitchFamily="2" charset="2"/>
              <a:buChar char="§"/>
              <a:defRPr/>
            </a:pPr>
            <a:r>
              <a:rPr lang="de-DE" sz="2000" dirty="0" smtClean="0"/>
              <a:t>Swiss </a:t>
            </a:r>
            <a:r>
              <a:rPr lang="de-DE" sz="2000" dirty="0" err="1" smtClean="0"/>
              <a:t>context</a:t>
            </a:r>
            <a:endParaRPr lang="de-DE" sz="2000" dirty="0" smtClean="0"/>
          </a:p>
          <a:p>
            <a:pPr>
              <a:lnSpc>
                <a:spcPct val="150000"/>
              </a:lnSpc>
              <a:buFont typeface="Wingdings" panose="05000000000000000000" pitchFamily="2" charset="2"/>
              <a:buChar char="§"/>
              <a:defRPr/>
            </a:pPr>
            <a:r>
              <a:rPr lang="de-DE" sz="2000" dirty="0" err="1" smtClean="0"/>
              <a:t>Postmodernism</a:t>
            </a:r>
            <a:endParaRPr lang="de-DE" sz="2000" dirty="0" smtClean="0"/>
          </a:p>
          <a:p>
            <a:pPr>
              <a:lnSpc>
                <a:spcPct val="150000"/>
              </a:lnSpc>
              <a:buFont typeface="Wingdings" panose="05000000000000000000" pitchFamily="2" charset="2"/>
              <a:buChar char="§"/>
              <a:defRPr/>
            </a:pPr>
            <a:r>
              <a:rPr lang="de-DE" sz="2000" dirty="0" smtClean="0"/>
              <a:t>SINUS Youth </a:t>
            </a:r>
            <a:r>
              <a:rPr lang="de-DE" sz="2000" dirty="0" err="1" smtClean="0"/>
              <a:t>and</a:t>
            </a:r>
            <a:r>
              <a:rPr lang="de-DE" sz="2000" dirty="0" smtClean="0"/>
              <a:t> </a:t>
            </a:r>
            <a:r>
              <a:rPr lang="de-DE" sz="2000" dirty="0" err="1" smtClean="0"/>
              <a:t>Shel</a:t>
            </a:r>
            <a:r>
              <a:rPr lang="de-DE" sz="2000" dirty="0" smtClean="0"/>
              <a:t> Youth Study</a:t>
            </a:r>
          </a:p>
          <a:p>
            <a:pPr>
              <a:lnSpc>
                <a:spcPct val="150000"/>
              </a:lnSpc>
              <a:buFont typeface="Wingdings" panose="05000000000000000000" pitchFamily="2" charset="2"/>
              <a:buChar char="§"/>
              <a:defRPr/>
            </a:pPr>
            <a:r>
              <a:rPr lang="de-DE" sz="2000" dirty="0" err="1" smtClean="0"/>
              <a:t>Methodology</a:t>
            </a:r>
            <a:endParaRPr lang="de-DE" sz="2000" dirty="0" smtClean="0"/>
          </a:p>
          <a:p>
            <a:pPr>
              <a:lnSpc>
                <a:spcPct val="150000"/>
              </a:lnSpc>
              <a:buFont typeface="Wingdings" panose="05000000000000000000" pitchFamily="2" charset="2"/>
              <a:buChar char="§"/>
              <a:defRPr/>
            </a:pPr>
            <a:r>
              <a:rPr lang="de-DE" sz="2000" dirty="0" err="1" smtClean="0"/>
              <a:t>Findings</a:t>
            </a:r>
            <a:endParaRPr lang="de-DE" sz="2000" dirty="0" smtClean="0"/>
          </a:p>
          <a:p>
            <a:pPr>
              <a:lnSpc>
                <a:spcPct val="150000"/>
              </a:lnSpc>
              <a:buFont typeface="Wingdings" panose="05000000000000000000" pitchFamily="2" charset="2"/>
              <a:buChar char="§"/>
              <a:defRPr/>
            </a:pPr>
            <a:r>
              <a:rPr lang="de-DE" sz="2000" dirty="0" err="1" smtClean="0"/>
              <a:t>Conclusion</a:t>
            </a:r>
            <a:endParaRPr lang="de-DE" sz="2000" dirty="0" smtClean="0"/>
          </a:p>
        </p:txBody>
      </p:sp>
      <p:sp>
        <p:nvSpPr>
          <p:cNvPr id="6" name="Titel 5">
            <a:extLst>
              <a:ext uri="{FF2B5EF4-FFF2-40B4-BE49-F238E27FC236}">
                <a16:creationId xmlns:a16="http://schemas.microsoft.com/office/drawing/2014/main" id="{77FAE5A3-92B7-A748-A0CD-89829C3E7139}"/>
              </a:ext>
            </a:extLst>
          </p:cNvPr>
          <p:cNvSpPr>
            <a:spLocks noGrp="1"/>
          </p:cNvSpPr>
          <p:nvPr>
            <p:ph type="title"/>
          </p:nvPr>
        </p:nvSpPr>
        <p:spPr>
          <a:xfrm>
            <a:off x="501650" y="935038"/>
            <a:ext cx="3417888" cy="1416050"/>
          </a:xfrm>
        </p:spPr>
        <p:txBody>
          <a:bodyPr/>
          <a:lstStyle/>
          <a:p>
            <a:pPr>
              <a:defRPr/>
            </a:pPr>
            <a:r>
              <a:rPr lang="de-DE" dirty="0"/>
              <a:t>C</a:t>
            </a:r>
            <a:r>
              <a:rPr lang="de-DE" dirty="0" smtClean="0"/>
              <a:t>ontents</a:t>
            </a:r>
            <a:endParaRPr lang="de-DE"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6454B416-D4FB-1A4A-830F-32DB608207E8}"/>
              </a:ext>
            </a:extLst>
          </p:cNvPr>
          <p:cNvSpPr>
            <a:spLocks noGrp="1"/>
          </p:cNvSpPr>
          <p:nvPr>
            <p:ph type="body" sz="quarter" idx="16"/>
          </p:nvPr>
        </p:nvSpPr>
        <p:spPr>
          <a:xfrm>
            <a:off x="4623207" y="168250"/>
            <a:ext cx="4447642" cy="4593945"/>
          </a:xfrm>
        </p:spPr>
        <p:txBody>
          <a:bodyPr/>
          <a:lstStyle/>
          <a:p>
            <a:pPr marL="0" indent="0">
              <a:lnSpc>
                <a:spcPct val="150000"/>
              </a:lnSpc>
              <a:buNone/>
              <a:defRPr/>
            </a:pPr>
            <a:r>
              <a:rPr lang="en-US" dirty="0">
                <a:solidFill>
                  <a:schemeClr val="accent2">
                    <a:lumMod val="75000"/>
                  </a:schemeClr>
                </a:solidFill>
              </a:rPr>
              <a:t>M</a:t>
            </a:r>
            <a:r>
              <a:rPr lang="en-US" dirty="0" smtClean="0">
                <a:solidFill>
                  <a:schemeClr val="accent2">
                    <a:lumMod val="75000"/>
                  </a:schemeClr>
                </a:solidFill>
              </a:rPr>
              <a:t>odern </a:t>
            </a:r>
            <a:r>
              <a:rPr lang="en-US" dirty="0">
                <a:solidFill>
                  <a:schemeClr val="accent2">
                    <a:lumMod val="75000"/>
                  </a:schemeClr>
                </a:solidFill>
              </a:rPr>
              <a:t>Switzerland was founded in 1848, the Swiss Confederation was Protestant and Catholic in its worldview (cf. </a:t>
            </a:r>
            <a:r>
              <a:rPr lang="en-US" dirty="0" err="1">
                <a:solidFill>
                  <a:schemeClr val="accent2">
                    <a:lumMod val="75000"/>
                  </a:schemeClr>
                </a:solidFill>
              </a:rPr>
              <a:t>Maissen</a:t>
            </a:r>
            <a:r>
              <a:rPr lang="en-US" dirty="0">
                <a:solidFill>
                  <a:schemeClr val="accent2">
                    <a:lumMod val="75000"/>
                  </a:schemeClr>
                </a:solidFill>
              </a:rPr>
              <a:t>, 2010, p. 200 ff</a:t>
            </a:r>
            <a:r>
              <a:rPr lang="en-US" dirty="0" smtClean="0">
                <a:solidFill>
                  <a:schemeClr val="accent2">
                    <a:lumMod val="75000"/>
                  </a:schemeClr>
                </a:solidFill>
              </a:rPr>
              <a:t>.).</a:t>
            </a:r>
          </a:p>
          <a:p>
            <a:pPr marL="0" indent="0">
              <a:lnSpc>
                <a:spcPct val="150000"/>
              </a:lnSpc>
              <a:buNone/>
              <a:defRPr/>
            </a:pPr>
            <a:r>
              <a:rPr lang="en-US" dirty="0" err="1"/>
              <a:t>H</a:t>
            </a:r>
            <a:r>
              <a:rPr lang="en-US" dirty="0" err="1" smtClean="0"/>
              <a:t>eterogenization</a:t>
            </a:r>
            <a:r>
              <a:rPr lang="en-US" dirty="0" smtClean="0"/>
              <a:t> </a:t>
            </a:r>
            <a:r>
              <a:rPr lang="en-US" dirty="0"/>
              <a:t>push due to ethnicity, language diversity and religious diversity. </a:t>
            </a:r>
            <a:endParaRPr lang="de-CH" dirty="0"/>
          </a:p>
          <a:p>
            <a:pPr marL="0" indent="0">
              <a:lnSpc>
                <a:spcPct val="150000"/>
              </a:lnSpc>
              <a:buNone/>
              <a:defRPr/>
            </a:pPr>
            <a:r>
              <a:rPr lang="en-US" dirty="0" smtClean="0">
                <a:solidFill>
                  <a:schemeClr val="accent2">
                    <a:lumMod val="75000"/>
                  </a:schemeClr>
                </a:solidFill>
              </a:rPr>
              <a:t>Digital world. This </a:t>
            </a:r>
            <a:r>
              <a:rPr lang="en-US" dirty="0">
                <a:solidFill>
                  <a:schemeClr val="accent2">
                    <a:lumMod val="75000"/>
                  </a:schemeClr>
                </a:solidFill>
              </a:rPr>
              <a:t>opens doors to the wider world and a further </a:t>
            </a:r>
            <a:r>
              <a:rPr lang="en-US" dirty="0" err="1">
                <a:solidFill>
                  <a:schemeClr val="accent2">
                    <a:lumMod val="75000"/>
                  </a:schemeClr>
                </a:solidFill>
              </a:rPr>
              <a:t>heterogenization</a:t>
            </a:r>
            <a:r>
              <a:rPr lang="en-US" dirty="0">
                <a:solidFill>
                  <a:schemeClr val="accent2">
                    <a:lumMod val="75000"/>
                  </a:schemeClr>
                </a:solidFill>
              </a:rPr>
              <a:t> of world </a:t>
            </a:r>
            <a:r>
              <a:rPr lang="en-US" dirty="0" smtClean="0">
                <a:solidFill>
                  <a:schemeClr val="accent2">
                    <a:lumMod val="75000"/>
                  </a:schemeClr>
                </a:solidFill>
              </a:rPr>
              <a:t>views.</a:t>
            </a:r>
          </a:p>
          <a:p>
            <a:pPr marL="0" indent="0">
              <a:lnSpc>
                <a:spcPct val="150000"/>
              </a:lnSpc>
              <a:buNone/>
              <a:defRPr/>
            </a:pPr>
            <a:r>
              <a:rPr lang="en-US" dirty="0"/>
              <a:t>While Switzerland was still dominated by a differentiated Christian society at the beginning of the 20th century, further social differentiation emerged from the second half of the same century onward, and the path from modernity to postmodernity can be traced well here.</a:t>
            </a:r>
            <a:endParaRPr lang="de-DE" dirty="0"/>
          </a:p>
        </p:txBody>
      </p:sp>
      <p:sp>
        <p:nvSpPr>
          <p:cNvPr id="5" name="Titel 4">
            <a:extLst>
              <a:ext uri="{FF2B5EF4-FFF2-40B4-BE49-F238E27FC236}">
                <a16:creationId xmlns:a16="http://schemas.microsoft.com/office/drawing/2014/main" id="{83759BC7-E673-5541-81A9-782AF71CCB9A}"/>
              </a:ext>
            </a:extLst>
          </p:cNvPr>
          <p:cNvSpPr>
            <a:spLocks noGrp="1"/>
          </p:cNvSpPr>
          <p:nvPr>
            <p:ph type="title"/>
          </p:nvPr>
        </p:nvSpPr>
        <p:spPr>
          <a:xfrm>
            <a:off x="473075" y="935038"/>
            <a:ext cx="3446463" cy="1416050"/>
          </a:xfrm>
        </p:spPr>
        <p:txBody>
          <a:bodyPr/>
          <a:lstStyle/>
          <a:p>
            <a:pPr>
              <a:defRPr/>
            </a:pPr>
            <a:r>
              <a:rPr lang="de-DE" dirty="0" err="1" smtClean="0"/>
              <a:t>From</a:t>
            </a:r>
            <a:r>
              <a:rPr lang="de-DE" dirty="0" smtClean="0"/>
              <a:t> a Christian </a:t>
            </a:r>
            <a:r>
              <a:rPr lang="de-DE" dirty="0" err="1" smtClean="0"/>
              <a:t>Switzerland</a:t>
            </a:r>
            <a:r>
              <a:rPr lang="de-DE" dirty="0" smtClean="0"/>
              <a:t> </a:t>
            </a:r>
            <a:r>
              <a:rPr lang="de-DE" dirty="0" err="1" smtClean="0"/>
              <a:t>to</a:t>
            </a:r>
            <a:r>
              <a:rPr lang="de-DE" dirty="0" smtClean="0"/>
              <a:t> a </a:t>
            </a:r>
            <a:r>
              <a:rPr lang="de-DE" dirty="0" err="1" smtClean="0"/>
              <a:t>Switzerland</a:t>
            </a:r>
            <a:r>
              <a:rPr lang="de-DE" dirty="0" smtClean="0"/>
              <a:t> </a:t>
            </a:r>
            <a:r>
              <a:rPr lang="de-DE" dirty="0" err="1" smtClean="0"/>
              <a:t>of</a:t>
            </a:r>
            <a:r>
              <a:rPr lang="de-DE" dirty="0" smtClean="0"/>
              <a:t> </a:t>
            </a:r>
            <a:r>
              <a:rPr lang="de-DE" dirty="0" err="1" smtClean="0"/>
              <a:t>Diversity</a:t>
            </a:r>
            <a:endParaRPr lang="de-DE" dirty="0"/>
          </a:p>
        </p:txBody>
      </p:sp>
      <p:pic>
        <p:nvPicPr>
          <p:cNvPr id="2050" name="Picture 2" descr="Schweizer Flagge&quot; Bilder – Durchsuchen 142 Archivfotos, Vektorgrafiken und  Videos | Adobe 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008" y="2438387"/>
            <a:ext cx="2845614" cy="21342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4806085" y="852850"/>
            <a:ext cx="4272077" cy="3087754"/>
          </a:xfrm>
        </p:spPr>
        <p:txBody>
          <a:bodyPr/>
          <a:lstStyle/>
          <a:p>
            <a:pPr marL="0" indent="0">
              <a:lnSpc>
                <a:spcPct val="150000"/>
              </a:lnSpc>
              <a:buNone/>
            </a:pPr>
            <a:r>
              <a:rPr lang="en-US" dirty="0" err="1"/>
              <a:t>Zygmunt</a:t>
            </a:r>
            <a:r>
              <a:rPr lang="en-US" dirty="0"/>
              <a:t> Bauman established himself as a resolute opponent of uniform universalism and, in contrast, pleaded for an acceptance of </a:t>
            </a:r>
            <a:r>
              <a:rPr lang="en-US" dirty="0" smtClean="0"/>
              <a:t>many </a:t>
            </a:r>
            <a:r>
              <a:rPr lang="en-US" dirty="0"/>
              <a:t>forms of life as the highest good</a:t>
            </a:r>
            <a:r>
              <a:rPr lang="en-US" dirty="0" smtClean="0"/>
              <a:t>.</a:t>
            </a:r>
          </a:p>
          <a:p>
            <a:pPr marL="0" indent="0">
              <a:lnSpc>
                <a:spcPct val="150000"/>
              </a:lnSpc>
              <a:buNone/>
            </a:pPr>
            <a:endParaRPr lang="en-US" dirty="0" smtClean="0"/>
          </a:p>
          <a:p>
            <a:pPr marL="0" indent="0">
              <a:lnSpc>
                <a:spcPct val="150000"/>
              </a:lnSpc>
              <a:buNone/>
            </a:pPr>
            <a:r>
              <a:rPr lang="en-US" dirty="0"/>
              <a:t>The main characteristic of postmodernism is the acceptance of diversity, in which not only pluralism is recognized as a social reality, but also great space is given to individualism </a:t>
            </a:r>
            <a:r>
              <a:rPr lang="en-US" dirty="0" smtClean="0"/>
              <a:t>(Zima, 2014, p</a:t>
            </a:r>
            <a:r>
              <a:rPr lang="en-US" dirty="0"/>
              <a:t>. 69).</a:t>
            </a:r>
            <a:endParaRPr lang="de-CH" dirty="0"/>
          </a:p>
        </p:txBody>
      </p:sp>
      <p:sp>
        <p:nvSpPr>
          <p:cNvPr id="5" name="Titel 4"/>
          <p:cNvSpPr>
            <a:spLocks noGrp="1"/>
          </p:cNvSpPr>
          <p:nvPr>
            <p:ph type="title"/>
          </p:nvPr>
        </p:nvSpPr>
        <p:spPr/>
        <p:txBody>
          <a:bodyPr/>
          <a:lstStyle/>
          <a:p>
            <a:r>
              <a:rPr lang="de-CH" dirty="0" err="1" smtClean="0"/>
              <a:t>Postmodernism</a:t>
            </a:r>
            <a:endParaRPr lang="de-CH" dirty="0"/>
          </a:p>
        </p:txBody>
      </p:sp>
      <p:pic>
        <p:nvPicPr>
          <p:cNvPr id="3074" name="Picture 2" descr="Zygmunt Bauman (1925–2017), penseur critique de la modernité liquide"/>
          <p:cNvPicPr>
            <a:picLocks noGrp="1" noChangeAspect="1" noChangeArrowheads="1"/>
          </p:cNvPicPr>
          <p:nvPr>
            <p:ph type="pic" sz="quarter" idx="18"/>
          </p:nvPr>
        </p:nvPicPr>
        <p:blipFill>
          <a:blip r:embed="rId2">
            <a:extLst>
              <a:ext uri="{28A0092B-C50C-407E-A947-70E740481C1C}">
                <a14:useLocalDpi xmlns:a14="http://schemas.microsoft.com/office/drawing/2010/main" val="0"/>
              </a:ext>
            </a:extLst>
          </a:blip>
          <a:srcRect l="19007" r="19007"/>
          <a:stretch>
            <a:fillRect/>
          </a:stretch>
        </p:blipFill>
        <p:spPr bwMode="auto">
          <a:xfrm>
            <a:off x="1016813" y="1975103"/>
            <a:ext cx="1887321" cy="2029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42192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4747564" y="286395"/>
            <a:ext cx="4315968" cy="3406594"/>
          </a:xfrm>
        </p:spPr>
        <p:txBody>
          <a:bodyPr/>
          <a:lstStyle/>
          <a:p>
            <a:pPr>
              <a:lnSpc>
                <a:spcPct val="150000"/>
              </a:lnSpc>
              <a:buFont typeface="Wingdings" panose="05000000000000000000" pitchFamily="2" charset="2"/>
              <a:buChar char="§"/>
            </a:pPr>
            <a:r>
              <a:rPr lang="en-US" b="1" dirty="0"/>
              <a:t>SINUS Youth Study </a:t>
            </a:r>
            <a:r>
              <a:rPr lang="en-US" b="1" dirty="0" smtClean="0"/>
              <a:t>2020</a:t>
            </a:r>
          </a:p>
          <a:p>
            <a:pPr marL="0" indent="0">
              <a:lnSpc>
                <a:spcPct val="150000"/>
              </a:lnSpc>
              <a:buNone/>
            </a:pPr>
            <a:r>
              <a:rPr lang="en-US" dirty="0"/>
              <a:t>T</a:t>
            </a:r>
            <a:r>
              <a:rPr lang="en-US" dirty="0" smtClean="0"/>
              <a:t>he </a:t>
            </a:r>
            <a:r>
              <a:rPr lang="en-US" dirty="0"/>
              <a:t>values of German young people between the ages of 14 and 17</a:t>
            </a:r>
            <a:r>
              <a:rPr lang="en-US" dirty="0" smtClean="0"/>
              <a:t>.</a:t>
            </a:r>
          </a:p>
          <a:p>
            <a:pPr marL="0" indent="0">
              <a:lnSpc>
                <a:spcPct val="150000"/>
              </a:lnSpc>
              <a:buNone/>
            </a:pPr>
            <a:r>
              <a:rPr lang="en-US" dirty="0"/>
              <a:t>Among the younger generation, binding social values such as family, altruism and tolerance are highly </a:t>
            </a:r>
            <a:r>
              <a:rPr lang="en-US" dirty="0" smtClean="0"/>
              <a:t>valued</a:t>
            </a:r>
          </a:p>
          <a:p>
            <a:pPr marL="0" indent="0">
              <a:lnSpc>
                <a:spcPct val="150000"/>
              </a:lnSpc>
              <a:buNone/>
            </a:pPr>
            <a:r>
              <a:rPr lang="en-US" dirty="0"/>
              <a:t>"The first priority is equal rights for people </a:t>
            </a:r>
            <a:r>
              <a:rPr lang="en-US" dirty="0" smtClean="0"/>
              <a:t>and </a:t>
            </a:r>
            <a:r>
              <a:rPr lang="en-US" dirty="0"/>
              <a:t>poverty of course (male, 15 years </a:t>
            </a:r>
            <a:r>
              <a:rPr lang="en-US" dirty="0" smtClean="0"/>
              <a:t>[...]“</a:t>
            </a:r>
          </a:p>
          <a:p>
            <a:pPr marL="0" indent="0">
              <a:lnSpc>
                <a:spcPct val="150000"/>
              </a:lnSpc>
              <a:buNone/>
            </a:pPr>
            <a:endParaRPr lang="en-US" b="1" dirty="0"/>
          </a:p>
          <a:p>
            <a:pPr>
              <a:lnSpc>
                <a:spcPct val="150000"/>
              </a:lnSpc>
              <a:buFont typeface="Wingdings" panose="05000000000000000000" pitchFamily="2" charset="2"/>
              <a:buChar char="§"/>
            </a:pPr>
            <a:r>
              <a:rPr lang="en-US" b="1" dirty="0"/>
              <a:t>Shell Youth Study </a:t>
            </a:r>
            <a:r>
              <a:rPr lang="en-US" b="1" dirty="0" smtClean="0"/>
              <a:t>2019</a:t>
            </a:r>
          </a:p>
          <a:p>
            <a:pPr marL="0" indent="0">
              <a:lnSpc>
                <a:spcPct val="150000"/>
              </a:lnSpc>
              <a:buNone/>
            </a:pPr>
            <a:r>
              <a:rPr lang="en-US" dirty="0"/>
              <a:t>C</a:t>
            </a:r>
            <a:r>
              <a:rPr lang="en-US" dirty="0" smtClean="0"/>
              <a:t>onfirms </a:t>
            </a:r>
            <a:r>
              <a:rPr lang="en-US" dirty="0"/>
              <a:t>the importance of tolerance among young people</a:t>
            </a:r>
            <a:endParaRPr lang="de-CH" dirty="0"/>
          </a:p>
        </p:txBody>
      </p:sp>
      <p:sp>
        <p:nvSpPr>
          <p:cNvPr id="5" name="Titel 4"/>
          <p:cNvSpPr>
            <a:spLocks noGrp="1"/>
          </p:cNvSpPr>
          <p:nvPr>
            <p:ph type="title"/>
          </p:nvPr>
        </p:nvSpPr>
        <p:spPr/>
        <p:txBody>
          <a:bodyPr/>
          <a:lstStyle/>
          <a:p>
            <a:r>
              <a:rPr lang="de-CH" dirty="0" smtClean="0"/>
              <a:t>Prior </a:t>
            </a:r>
            <a:r>
              <a:rPr lang="de-CH" dirty="0" err="1" smtClean="0"/>
              <a:t>studies</a:t>
            </a:r>
            <a:r>
              <a:rPr lang="de-CH" dirty="0" smtClean="0"/>
              <a:t> </a:t>
            </a:r>
            <a:r>
              <a:rPr lang="de-CH" dirty="0" err="1" smtClean="0"/>
              <a:t>and</a:t>
            </a:r>
            <a:r>
              <a:rPr lang="de-CH" dirty="0" smtClean="0"/>
              <a:t/>
            </a:r>
            <a:br>
              <a:rPr lang="de-CH" dirty="0" smtClean="0"/>
            </a:br>
            <a:r>
              <a:rPr lang="de-CH" dirty="0" err="1" smtClean="0"/>
              <a:t>research</a:t>
            </a:r>
            <a:r>
              <a:rPr lang="de-CH" dirty="0" smtClean="0"/>
              <a:t> </a:t>
            </a:r>
            <a:r>
              <a:rPr lang="de-CH" dirty="0" err="1" smtClean="0"/>
              <a:t>question</a:t>
            </a:r>
            <a:endParaRPr lang="de-CH" dirty="0"/>
          </a:p>
        </p:txBody>
      </p:sp>
      <p:pic>
        <p:nvPicPr>
          <p:cNvPr id="4098" name="Picture 2" descr="How to Find a Good Research Topic? | Do Not Editgood research top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834" y="2495585"/>
            <a:ext cx="2320751" cy="1547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90005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4871924" y="494404"/>
            <a:ext cx="4089197" cy="3087754"/>
          </a:xfrm>
        </p:spPr>
        <p:txBody>
          <a:bodyPr/>
          <a:lstStyle/>
          <a:p>
            <a:pPr>
              <a:lnSpc>
                <a:spcPct val="150000"/>
              </a:lnSpc>
              <a:buFont typeface="Wingdings" panose="05000000000000000000" pitchFamily="2" charset="2"/>
              <a:buChar char="§"/>
            </a:pPr>
            <a:r>
              <a:rPr lang="en-US" dirty="0"/>
              <a:t>Are humanistic values in the sense of postmodernism as firmly anchored among Swiss young people as they are among those in Germany</a:t>
            </a:r>
            <a:r>
              <a:rPr lang="en-US" dirty="0" smtClean="0"/>
              <a:t>?</a:t>
            </a:r>
          </a:p>
          <a:p>
            <a:pPr marL="0" indent="0">
              <a:lnSpc>
                <a:spcPct val="150000"/>
              </a:lnSpc>
              <a:buNone/>
            </a:pPr>
            <a:endParaRPr lang="en-US" dirty="0" smtClean="0"/>
          </a:p>
          <a:p>
            <a:pPr>
              <a:lnSpc>
                <a:spcPct val="150000"/>
              </a:lnSpc>
              <a:buFont typeface="Wingdings" panose="05000000000000000000" pitchFamily="2" charset="2"/>
              <a:buChar char="§"/>
            </a:pPr>
            <a:r>
              <a:rPr lang="en-US" dirty="0" smtClean="0"/>
              <a:t>And </a:t>
            </a:r>
            <a:r>
              <a:rPr lang="en-US" dirty="0"/>
              <a:t>are young people interested in the postmodern values of social plurality, or are there constructs of modernity among young people in which social homogeneity is advocated and certain groups are excluded?</a:t>
            </a:r>
            <a:endParaRPr lang="de-CH" dirty="0"/>
          </a:p>
          <a:p>
            <a:pPr marL="0" indent="0">
              <a:buNone/>
            </a:pPr>
            <a:endParaRPr lang="de-CH" dirty="0"/>
          </a:p>
          <a:p>
            <a:pPr marL="0" indent="0">
              <a:buNone/>
            </a:pPr>
            <a:endParaRPr lang="de-CH" dirty="0"/>
          </a:p>
        </p:txBody>
      </p:sp>
      <p:sp>
        <p:nvSpPr>
          <p:cNvPr id="5" name="Titel 4"/>
          <p:cNvSpPr>
            <a:spLocks noGrp="1"/>
          </p:cNvSpPr>
          <p:nvPr>
            <p:ph type="title"/>
          </p:nvPr>
        </p:nvSpPr>
        <p:spPr/>
        <p:txBody>
          <a:bodyPr/>
          <a:lstStyle/>
          <a:p>
            <a:r>
              <a:rPr lang="de-CH" dirty="0" smtClean="0"/>
              <a:t>Research </a:t>
            </a:r>
            <a:r>
              <a:rPr lang="de-CH" dirty="0" err="1" smtClean="0"/>
              <a:t>questions</a:t>
            </a:r>
            <a:endParaRPr lang="de-CH" dirty="0"/>
          </a:p>
        </p:txBody>
      </p:sp>
      <p:pic>
        <p:nvPicPr>
          <p:cNvPr id="5122" name="Picture 2" descr="Ecole de Miège - Ques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308" y="2038281"/>
            <a:ext cx="2067496" cy="2067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99345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4769510" y="934644"/>
            <a:ext cx="4235501" cy="3087754"/>
          </a:xfrm>
        </p:spPr>
        <p:txBody>
          <a:bodyPr/>
          <a:lstStyle/>
          <a:p>
            <a:pPr>
              <a:lnSpc>
                <a:spcPct val="150000"/>
              </a:lnSpc>
              <a:buFont typeface="Wingdings" panose="05000000000000000000" pitchFamily="2" charset="2"/>
              <a:buChar char="§"/>
            </a:pPr>
            <a:r>
              <a:rPr lang="en-US" dirty="0"/>
              <a:t>36 school assignments of 16- and 17-year-old adolescents </a:t>
            </a:r>
            <a:r>
              <a:rPr lang="en-US" dirty="0" smtClean="0"/>
              <a:t>between 2020 and 2021</a:t>
            </a:r>
          </a:p>
          <a:p>
            <a:pPr>
              <a:lnSpc>
                <a:spcPct val="150000"/>
              </a:lnSpc>
              <a:buFont typeface="Wingdings" panose="05000000000000000000" pitchFamily="2" charset="2"/>
              <a:buChar char="§"/>
            </a:pPr>
            <a:r>
              <a:rPr lang="en-US" dirty="0"/>
              <a:t>bilingual school (German/French) in </a:t>
            </a:r>
            <a:r>
              <a:rPr lang="en-US" dirty="0" smtClean="0"/>
              <a:t>Switzerland</a:t>
            </a:r>
          </a:p>
          <a:p>
            <a:pPr>
              <a:lnSpc>
                <a:spcPct val="150000"/>
              </a:lnSpc>
              <a:buFont typeface="Wingdings" panose="05000000000000000000" pitchFamily="2" charset="2"/>
              <a:buChar char="§"/>
            </a:pPr>
            <a:r>
              <a:rPr lang="en-US" dirty="0"/>
              <a:t>T</a:t>
            </a:r>
            <a:r>
              <a:rPr lang="en-US" dirty="0" smtClean="0"/>
              <a:t>ask </a:t>
            </a:r>
            <a:r>
              <a:rPr lang="en-US" dirty="0"/>
              <a:t>of writing a text about a person of their choice from the world of ethics and religions in history or the </a:t>
            </a:r>
            <a:r>
              <a:rPr lang="en-US" dirty="0" smtClean="0"/>
              <a:t>present</a:t>
            </a:r>
          </a:p>
          <a:p>
            <a:pPr>
              <a:lnSpc>
                <a:spcPct val="150000"/>
              </a:lnSpc>
              <a:buFont typeface="Wingdings" panose="05000000000000000000" pitchFamily="2" charset="2"/>
              <a:buChar char="§"/>
            </a:pPr>
            <a:r>
              <a:rPr lang="en-US" dirty="0"/>
              <a:t>W</a:t>
            </a:r>
            <a:r>
              <a:rPr lang="en-US" dirty="0" smtClean="0"/>
              <a:t>hat </a:t>
            </a:r>
            <a:r>
              <a:rPr lang="en-US" dirty="0"/>
              <a:t>influence the chosen person can have in the 21st </a:t>
            </a:r>
            <a:r>
              <a:rPr lang="en-US" dirty="0" smtClean="0"/>
              <a:t>century</a:t>
            </a:r>
          </a:p>
          <a:p>
            <a:pPr>
              <a:lnSpc>
                <a:spcPct val="150000"/>
              </a:lnSpc>
              <a:buFont typeface="Wingdings" panose="05000000000000000000" pitchFamily="2" charset="2"/>
              <a:buChar char="§"/>
            </a:pPr>
            <a:r>
              <a:rPr lang="en-US" dirty="0"/>
              <a:t>G</a:t>
            </a:r>
            <a:r>
              <a:rPr lang="en-US" dirty="0" smtClean="0"/>
              <a:t>rounded </a:t>
            </a:r>
            <a:r>
              <a:rPr lang="en-US" dirty="0"/>
              <a:t>theory according to Anselm Strauss</a:t>
            </a:r>
            <a:endParaRPr lang="en-US" dirty="0" smtClean="0"/>
          </a:p>
          <a:p>
            <a:pPr marL="0" indent="0">
              <a:lnSpc>
                <a:spcPct val="150000"/>
              </a:lnSpc>
              <a:buNone/>
            </a:pPr>
            <a:endParaRPr lang="de-CH" dirty="0"/>
          </a:p>
        </p:txBody>
      </p:sp>
      <p:sp>
        <p:nvSpPr>
          <p:cNvPr id="5" name="Titel 4"/>
          <p:cNvSpPr>
            <a:spLocks noGrp="1"/>
          </p:cNvSpPr>
          <p:nvPr>
            <p:ph type="title"/>
          </p:nvPr>
        </p:nvSpPr>
        <p:spPr/>
        <p:txBody>
          <a:bodyPr/>
          <a:lstStyle/>
          <a:p>
            <a:r>
              <a:rPr lang="de-CH" dirty="0" err="1" smtClean="0"/>
              <a:t>Method</a:t>
            </a:r>
            <a:endParaRPr lang="de-CH" dirty="0"/>
          </a:p>
        </p:txBody>
      </p:sp>
      <p:pic>
        <p:nvPicPr>
          <p:cNvPr id="6146" name="Picture 2" descr="Research Methodology SIG Archives - Academy of International Business (AIB)"/>
          <p:cNvPicPr>
            <a:picLocks noGrp="1" noChangeAspect="1" noChangeArrowheads="1"/>
          </p:cNvPicPr>
          <p:nvPr>
            <p:ph type="pic" sz="quarter" idx="18"/>
          </p:nvPr>
        </p:nvPicPr>
        <p:blipFill>
          <a:blip r:embed="rId2">
            <a:extLst>
              <a:ext uri="{28A0092B-C50C-407E-A947-70E740481C1C}">
                <a14:useLocalDpi xmlns:a14="http://schemas.microsoft.com/office/drawing/2010/main" val="0"/>
              </a:ext>
            </a:extLst>
          </a:blip>
          <a:srcRect l="18619" r="18619"/>
          <a:stretch>
            <a:fillRect/>
          </a:stretch>
        </p:blipFill>
        <p:spPr bwMode="auto">
          <a:xfrm>
            <a:off x="1011048" y="2048255"/>
            <a:ext cx="1896015" cy="2039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2784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4725619" y="873813"/>
            <a:ext cx="4198925" cy="3372930"/>
          </a:xfrm>
        </p:spPr>
        <p:txBody>
          <a:bodyPr/>
          <a:lstStyle/>
          <a:p>
            <a:pPr marL="0" indent="0">
              <a:lnSpc>
                <a:spcPct val="150000"/>
              </a:lnSpc>
              <a:buNone/>
            </a:pPr>
            <a:r>
              <a:rPr lang="en-US" b="1" dirty="0"/>
              <a:t>Christian protagonists predominate the </a:t>
            </a:r>
            <a:r>
              <a:rPr lang="en-US" b="1" dirty="0" smtClean="0"/>
              <a:t>sample</a:t>
            </a:r>
            <a:endParaRPr lang="en-US" dirty="0" smtClean="0"/>
          </a:p>
          <a:p>
            <a:pPr>
              <a:lnSpc>
                <a:spcPct val="150000"/>
              </a:lnSpc>
              <a:buFont typeface="Wingdings" panose="05000000000000000000" pitchFamily="2" charset="2"/>
              <a:buChar char="§"/>
            </a:pPr>
            <a:r>
              <a:rPr lang="en-US" dirty="0" smtClean="0"/>
              <a:t>Mother </a:t>
            </a:r>
            <a:r>
              <a:rPr lang="en-US" dirty="0"/>
              <a:t>Teresa (4 texts</a:t>
            </a:r>
            <a:r>
              <a:rPr lang="en-US" dirty="0" smtClean="0"/>
              <a:t>)</a:t>
            </a:r>
          </a:p>
          <a:p>
            <a:pPr>
              <a:lnSpc>
                <a:spcPct val="150000"/>
              </a:lnSpc>
              <a:buFont typeface="Wingdings" panose="05000000000000000000" pitchFamily="2" charset="2"/>
              <a:buChar char="§"/>
            </a:pPr>
            <a:r>
              <a:rPr lang="en-US" dirty="0"/>
              <a:t>Dalai-Lama (3 texts</a:t>
            </a:r>
            <a:r>
              <a:rPr lang="en-US" dirty="0" smtClean="0"/>
              <a:t>)</a:t>
            </a:r>
          </a:p>
          <a:p>
            <a:pPr>
              <a:lnSpc>
                <a:spcPct val="150000"/>
              </a:lnSpc>
              <a:buFont typeface="Wingdings" panose="05000000000000000000" pitchFamily="2" charset="2"/>
              <a:buChar char="§"/>
            </a:pPr>
            <a:r>
              <a:rPr lang="en-US" dirty="0"/>
              <a:t>Pope Francis and Moses (2 texts each</a:t>
            </a:r>
            <a:r>
              <a:rPr lang="en-US" dirty="0" smtClean="0"/>
              <a:t>)</a:t>
            </a:r>
            <a:endParaRPr lang="en-US" dirty="0"/>
          </a:p>
          <a:p>
            <a:pPr marL="0" indent="0">
              <a:lnSpc>
                <a:spcPct val="150000"/>
              </a:lnSpc>
              <a:buNone/>
            </a:pPr>
            <a:r>
              <a:rPr lang="en-US" b="1" dirty="0"/>
              <a:t>P</a:t>
            </a:r>
            <a:r>
              <a:rPr lang="en-US" b="1" dirty="0" smtClean="0"/>
              <a:t>ersons </a:t>
            </a:r>
            <a:r>
              <a:rPr lang="en-US" b="1" dirty="0"/>
              <a:t>from politics are in second place, whereby the majority of them can be described as </a:t>
            </a:r>
            <a:r>
              <a:rPr lang="en-US" b="1" dirty="0" smtClean="0"/>
              <a:t>activists</a:t>
            </a:r>
          </a:p>
          <a:p>
            <a:pPr>
              <a:lnSpc>
                <a:spcPct val="150000"/>
              </a:lnSpc>
              <a:buFont typeface="Wingdings" panose="05000000000000000000" pitchFamily="2" charset="2"/>
              <a:buChar char="§"/>
            </a:pPr>
            <a:r>
              <a:rPr lang="en-US" dirty="0"/>
              <a:t>Martin Luther King and Rosa Parks were described the </a:t>
            </a:r>
            <a:r>
              <a:rPr lang="en-US" dirty="0" smtClean="0"/>
              <a:t>most</a:t>
            </a:r>
          </a:p>
          <a:p>
            <a:pPr>
              <a:lnSpc>
                <a:spcPct val="150000"/>
              </a:lnSpc>
              <a:buFont typeface="Wingdings" panose="05000000000000000000" pitchFamily="2" charset="2"/>
              <a:buChar char="§"/>
            </a:pPr>
            <a:r>
              <a:rPr lang="en-US" dirty="0"/>
              <a:t>Nelson Mandela (2 texts)</a:t>
            </a:r>
            <a:endParaRPr lang="de-CH" dirty="0"/>
          </a:p>
        </p:txBody>
      </p:sp>
      <p:sp>
        <p:nvSpPr>
          <p:cNvPr id="5" name="Titel 4"/>
          <p:cNvSpPr>
            <a:spLocks noGrp="1"/>
          </p:cNvSpPr>
          <p:nvPr>
            <p:ph type="title"/>
          </p:nvPr>
        </p:nvSpPr>
        <p:spPr/>
        <p:txBody>
          <a:bodyPr/>
          <a:lstStyle/>
          <a:p>
            <a:r>
              <a:rPr lang="de-CH" dirty="0" err="1" smtClean="0"/>
              <a:t>Important</a:t>
            </a:r>
            <a:r>
              <a:rPr lang="de-CH" dirty="0" smtClean="0"/>
              <a:t> </a:t>
            </a:r>
            <a:r>
              <a:rPr lang="de-CH" dirty="0" err="1" smtClean="0"/>
              <a:t>personalities</a:t>
            </a:r>
            <a:endParaRPr lang="de-CH" dirty="0"/>
          </a:p>
        </p:txBody>
      </p:sp>
      <p:pic>
        <p:nvPicPr>
          <p:cNvPr id="7170" name="Picture 2" descr="Training - Grooming The Personality | Mangalmay Group Of Institutions"/>
          <p:cNvPicPr>
            <a:picLocks noGrp="1" noChangeAspect="1" noChangeArrowheads="1"/>
          </p:cNvPicPr>
          <p:nvPr>
            <p:ph type="pic" sz="quarter" idx="18"/>
          </p:nvPr>
        </p:nvPicPr>
        <p:blipFill>
          <a:blip r:embed="rId2">
            <a:extLst>
              <a:ext uri="{28A0092B-C50C-407E-A947-70E740481C1C}">
                <a14:useLocalDpi xmlns:a14="http://schemas.microsoft.com/office/drawing/2010/main" val="0"/>
              </a:ext>
            </a:extLst>
          </a:blip>
          <a:srcRect l="23088" r="23088"/>
          <a:stretch>
            <a:fillRect/>
          </a:stretch>
        </p:blipFill>
        <p:spPr bwMode="auto">
          <a:xfrm>
            <a:off x="1104019" y="2128681"/>
            <a:ext cx="1877406" cy="2018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0696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 4"/>
          <p:cNvGraphicFramePr/>
          <p:nvPr>
            <p:extLst>
              <p:ext uri="{D42A27DB-BD31-4B8C-83A1-F6EECF244321}">
                <p14:modId xmlns:p14="http://schemas.microsoft.com/office/powerpoint/2010/main" val="3373502820"/>
              </p:ext>
            </p:extLst>
          </p:nvPr>
        </p:nvGraphicFramePr>
        <p:xfrm>
          <a:off x="190196" y="51206"/>
          <a:ext cx="8953804" cy="461589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7"/>
          </p:nvPr>
        </p:nvSpPr>
        <p:spPr>
          <a:xfrm>
            <a:off x="5131132" y="1238724"/>
            <a:ext cx="3600000" cy="453216"/>
          </a:xfrm>
        </p:spPr>
        <p:txBody>
          <a:bodyPr/>
          <a:lstStyle/>
          <a:p>
            <a:pPr>
              <a:lnSpc>
                <a:spcPct val="150000"/>
              </a:lnSpc>
            </a:pPr>
            <a:r>
              <a:rPr lang="en-US" dirty="0"/>
              <a:t>T</a:t>
            </a:r>
            <a:r>
              <a:rPr lang="en-US" dirty="0" smtClean="0"/>
              <a:t>he </a:t>
            </a:r>
            <a:r>
              <a:rPr lang="en-US" dirty="0"/>
              <a:t>topics </a:t>
            </a:r>
            <a:endParaRPr lang="en-US" dirty="0" smtClean="0"/>
          </a:p>
          <a:p>
            <a:pPr>
              <a:lnSpc>
                <a:spcPct val="150000"/>
              </a:lnSpc>
            </a:pPr>
            <a:r>
              <a:rPr lang="en-US" u="sng" dirty="0" smtClean="0"/>
              <a:t>"</a:t>
            </a:r>
            <a:r>
              <a:rPr lang="en-US" u="sng" dirty="0"/>
              <a:t>racism" and "charity" </a:t>
            </a:r>
            <a:r>
              <a:rPr lang="en-US" dirty="0" smtClean="0"/>
              <a:t>predominate.</a:t>
            </a:r>
            <a:endParaRPr lang="de-CH" dirty="0"/>
          </a:p>
        </p:txBody>
      </p:sp>
      <p:sp>
        <p:nvSpPr>
          <p:cNvPr id="5" name="Titel 4"/>
          <p:cNvSpPr>
            <a:spLocks noGrp="1"/>
          </p:cNvSpPr>
          <p:nvPr>
            <p:ph type="title"/>
          </p:nvPr>
        </p:nvSpPr>
        <p:spPr/>
        <p:txBody>
          <a:bodyPr/>
          <a:lstStyle/>
          <a:p>
            <a:r>
              <a:rPr lang="de-CH" dirty="0" err="1" smtClean="0"/>
              <a:t>Categories</a:t>
            </a:r>
            <a:endParaRPr lang="de-CH" dirty="0"/>
          </a:p>
        </p:txBody>
      </p:sp>
      <p:pic>
        <p:nvPicPr>
          <p:cNvPr id="8194" name="Picture 2" descr="Categories - Teaching resourc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178" y="2128681"/>
            <a:ext cx="2470582" cy="1852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582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33E4DEB-8189-0C44-8ED2-672C60254B5C}"/>
              </a:ext>
            </a:extLst>
          </p:cNvPr>
          <p:cNvSpPr>
            <a:spLocks noGrp="1"/>
          </p:cNvSpPr>
          <p:nvPr>
            <p:ph type="title"/>
          </p:nvPr>
        </p:nvSpPr>
        <p:spPr>
          <a:xfrm>
            <a:off x="265113" y="473075"/>
            <a:ext cx="8512175" cy="461963"/>
          </a:xfrm>
        </p:spPr>
        <p:txBody>
          <a:bodyPr/>
          <a:lstStyle/>
          <a:p>
            <a:pPr>
              <a:defRPr/>
            </a:pPr>
            <a:r>
              <a:rPr lang="de-DE" dirty="0" err="1" smtClean="0"/>
              <a:t>Racism</a:t>
            </a:r>
            <a:endParaRPr lang="de-DE" dirty="0"/>
          </a:p>
        </p:txBody>
      </p:sp>
      <p:sp>
        <p:nvSpPr>
          <p:cNvPr id="4" name="Textplatzhalter 2"/>
          <p:cNvSpPr>
            <a:spLocks noGrp="1"/>
          </p:cNvSpPr>
          <p:nvPr>
            <p:ph type="body" sz="quarter" idx="16"/>
          </p:nvPr>
        </p:nvSpPr>
        <p:spPr>
          <a:xfrm>
            <a:off x="265113" y="1103833"/>
            <a:ext cx="8878887" cy="3087688"/>
          </a:xfrm>
        </p:spPr>
        <p:txBody>
          <a:bodyPr/>
          <a:lstStyle/>
          <a:p>
            <a:pPr marL="0" indent="0">
              <a:lnSpc>
                <a:spcPct val="150000"/>
              </a:lnSpc>
              <a:buNone/>
            </a:pPr>
            <a:r>
              <a:rPr lang="de-CH" dirty="0"/>
              <a:t>T</a:t>
            </a:r>
            <a:r>
              <a:rPr lang="en-US" dirty="0" smtClean="0"/>
              <a:t>he </a:t>
            </a:r>
            <a:r>
              <a:rPr lang="en-US" dirty="0"/>
              <a:t>young people appreciate and admire the courage, tireless struggle and commitment to the disadvantaged: </a:t>
            </a:r>
            <a:endParaRPr lang="en-US" dirty="0" smtClean="0"/>
          </a:p>
          <a:p>
            <a:pPr marL="0" indent="0">
              <a:lnSpc>
                <a:spcPct val="150000"/>
              </a:lnSpc>
              <a:buNone/>
            </a:pPr>
            <a:r>
              <a:rPr lang="en-US" sz="1800" i="1" dirty="0" smtClean="0"/>
              <a:t>"</a:t>
            </a:r>
            <a:r>
              <a:rPr lang="en-US" sz="1800" i="1" dirty="0"/>
              <a:t>I think it is courageous that Martin Luther King fought strongly against racial hostility. I admire him for wanting to show people that all people are equal" (T_19). </a:t>
            </a:r>
            <a:endParaRPr lang="en-US" sz="1800" i="1" dirty="0" smtClean="0"/>
          </a:p>
          <a:p>
            <a:pPr marL="0" indent="0">
              <a:lnSpc>
                <a:spcPct val="150000"/>
              </a:lnSpc>
              <a:buNone/>
            </a:pPr>
            <a:endParaRPr lang="en-US" dirty="0"/>
          </a:p>
          <a:p>
            <a:pPr marL="0" indent="0">
              <a:lnSpc>
                <a:spcPct val="150000"/>
              </a:lnSpc>
              <a:buNone/>
            </a:pPr>
            <a:r>
              <a:rPr lang="en-US" dirty="0"/>
              <a:t>It is important to the young people that they stand up for equality today and that inequalities, for example between People of Color (</a:t>
            </a:r>
            <a:r>
              <a:rPr lang="en-US" dirty="0" err="1"/>
              <a:t>PoC</a:t>
            </a:r>
            <a:r>
              <a:rPr lang="en-US" dirty="0"/>
              <a:t>) and whites, still exist</a:t>
            </a:r>
            <a:r>
              <a:rPr lang="en-US" dirty="0" smtClean="0"/>
              <a:t>.</a:t>
            </a:r>
          </a:p>
          <a:p>
            <a:pPr marL="0" indent="0">
              <a:lnSpc>
                <a:spcPct val="150000"/>
              </a:lnSpc>
              <a:buNone/>
            </a:pPr>
            <a:r>
              <a:rPr lang="en-US" sz="1800" i="1" dirty="0" smtClean="0"/>
              <a:t>"She </a:t>
            </a:r>
            <a:r>
              <a:rPr lang="en-US" sz="1800" i="1" dirty="0"/>
              <a:t>[Rosa Parks] would think that there is still a long way to go, but it is positive, and Rosa Parks would be proud of the fact that she literally changed the way things are seen, especially in relation to black people" (T_05). </a:t>
            </a:r>
            <a:endParaRPr lang="de-CH" sz="1800" i="1" dirty="0"/>
          </a:p>
          <a:p>
            <a:pPr marL="0" indent="0">
              <a:lnSpc>
                <a:spcPct val="150000"/>
              </a:lnSpc>
              <a:buNone/>
            </a:pPr>
            <a:endParaRPr lang="en-US" dirty="0" smtClean="0"/>
          </a:p>
          <a:p>
            <a:pPr marL="0" indent="0">
              <a:lnSpc>
                <a:spcPct val="150000"/>
              </a:lnSpc>
              <a:buNone/>
            </a:pPr>
            <a:endParaRPr lang="de-CH"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4E8EC4-3757-E542-9833-54565C590805}"/>
              </a:ext>
            </a:extLst>
          </p:cNvPr>
          <p:cNvSpPr>
            <a:spLocks noGrp="1"/>
          </p:cNvSpPr>
          <p:nvPr>
            <p:ph type="title"/>
          </p:nvPr>
        </p:nvSpPr>
        <p:spPr>
          <a:xfrm>
            <a:off x="273050" y="61907"/>
            <a:ext cx="8512175" cy="461962"/>
          </a:xfrm>
        </p:spPr>
        <p:txBody>
          <a:bodyPr/>
          <a:lstStyle/>
          <a:p>
            <a:pPr>
              <a:defRPr/>
            </a:pPr>
            <a:r>
              <a:rPr lang="de-DE" dirty="0" err="1" smtClean="0"/>
              <a:t>Charity</a:t>
            </a:r>
            <a:endParaRPr lang="de-DE" dirty="0"/>
          </a:p>
        </p:txBody>
      </p:sp>
      <p:sp>
        <p:nvSpPr>
          <p:cNvPr id="3" name="Textplatzhalter 2">
            <a:extLst>
              <a:ext uri="{FF2B5EF4-FFF2-40B4-BE49-F238E27FC236}">
                <a16:creationId xmlns:a16="http://schemas.microsoft.com/office/drawing/2014/main" id="{33D99E7A-5845-5D42-A3C1-E7B61E6363F3}"/>
              </a:ext>
            </a:extLst>
          </p:cNvPr>
          <p:cNvSpPr>
            <a:spLocks noGrp="1"/>
          </p:cNvSpPr>
          <p:nvPr>
            <p:ph type="body" sz="quarter" idx="10"/>
          </p:nvPr>
        </p:nvSpPr>
        <p:spPr>
          <a:xfrm>
            <a:off x="370536" y="439192"/>
            <a:ext cx="8512175" cy="3006725"/>
          </a:xfrm>
        </p:spPr>
        <p:txBody>
          <a:bodyPr/>
          <a:lstStyle/>
          <a:p>
            <a:pPr marL="0" indent="0">
              <a:lnSpc>
                <a:spcPct val="150000"/>
              </a:lnSpc>
              <a:buNone/>
              <a:defRPr/>
            </a:pPr>
            <a:r>
              <a:rPr lang="en-US" dirty="0"/>
              <a:t>In </a:t>
            </a:r>
            <a:r>
              <a:rPr lang="en-US" dirty="0" smtClean="0"/>
              <a:t>this </a:t>
            </a:r>
            <a:r>
              <a:rPr lang="en-US" dirty="0"/>
              <a:t>category, the name Mother Teresa stands </a:t>
            </a:r>
            <a:r>
              <a:rPr lang="en-US" dirty="0" smtClean="0"/>
              <a:t>out</a:t>
            </a:r>
          </a:p>
          <a:p>
            <a:pPr marL="0" indent="0">
              <a:lnSpc>
                <a:spcPct val="150000"/>
              </a:lnSpc>
              <a:buNone/>
              <a:defRPr/>
            </a:pPr>
            <a:r>
              <a:rPr lang="en-US" i="1" dirty="0" smtClean="0"/>
              <a:t>"</a:t>
            </a:r>
            <a:r>
              <a:rPr lang="en-US" sz="1800" i="1" dirty="0"/>
              <a:t>I also recognize myself in her values, and I think the life and deeds she accomplished are wonderful" (T_17)</a:t>
            </a:r>
            <a:r>
              <a:rPr lang="en-US" sz="1800" dirty="0"/>
              <a:t> </a:t>
            </a:r>
            <a:r>
              <a:rPr lang="en-US" dirty="0"/>
              <a:t>or </a:t>
            </a:r>
            <a:r>
              <a:rPr lang="en-US" sz="1800" i="1" dirty="0"/>
              <a:t>"Finally, I would like to say that in my opinion Mother Teresa was a very good person and is a role model to follow</a:t>
            </a:r>
            <a:r>
              <a:rPr lang="en-US" sz="1800" dirty="0"/>
              <a:t>" (T_09). </a:t>
            </a:r>
            <a:endParaRPr lang="en-US" sz="1800" dirty="0" smtClean="0"/>
          </a:p>
          <a:p>
            <a:pPr marL="0" indent="0">
              <a:lnSpc>
                <a:spcPct val="150000"/>
              </a:lnSpc>
              <a:buNone/>
              <a:defRPr/>
            </a:pPr>
            <a:r>
              <a:rPr lang="en-US" dirty="0" smtClean="0"/>
              <a:t>Pope </a:t>
            </a:r>
            <a:r>
              <a:rPr lang="en-US" dirty="0"/>
              <a:t>Francis, Pierre </a:t>
            </a:r>
            <a:r>
              <a:rPr lang="en-US" dirty="0" err="1"/>
              <a:t>Abbé</a:t>
            </a:r>
            <a:r>
              <a:rPr lang="en-US" dirty="0"/>
              <a:t>, Elizabeth of Hungary or Zacchaeus. The importance of solidarity and altruism is exemplified by a quote about Elizabeth of Hungary</a:t>
            </a:r>
            <a:r>
              <a:rPr lang="en-US" sz="1800" i="1" dirty="0"/>
              <a:t>: "This touched me very much, because I would like to help the poor when I grow up. I would like to go to another country to help people who really need it. I think it is very important, and we need more people like Elisabeth" (T_03)</a:t>
            </a:r>
            <a:r>
              <a:rPr lang="en-US" dirty="0"/>
              <a:t>. </a:t>
            </a:r>
            <a:r>
              <a:rPr lang="en-US" dirty="0" smtClean="0"/>
              <a:t>Common </a:t>
            </a:r>
            <a:r>
              <a:rPr lang="en-US" dirty="0"/>
              <a:t>to all texts is that equality between people is strived for and disadvantaged people should be </a:t>
            </a:r>
            <a:r>
              <a:rPr lang="en-US" dirty="0" smtClean="0"/>
              <a:t>helped</a:t>
            </a:r>
          </a:p>
          <a:p>
            <a:pPr marL="0" indent="0">
              <a:lnSpc>
                <a:spcPct val="150000"/>
              </a:lnSpc>
              <a:buNone/>
              <a:defRPr/>
            </a:pPr>
            <a:r>
              <a:rPr lang="en-US" dirty="0" smtClean="0"/>
              <a:t>Pierre </a:t>
            </a:r>
            <a:r>
              <a:rPr lang="en-US" dirty="0" err="1" smtClean="0"/>
              <a:t>Abbé</a:t>
            </a:r>
            <a:r>
              <a:rPr lang="en-US" dirty="0" smtClean="0"/>
              <a:t>: </a:t>
            </a:r>
            <a:r>
              <a:rPr lang="en-US" sz="1800" i="1" dirty="0"/>
              <a:t>"We must fight against injustice in our society!" (T_32).</a:t>
            </a:r>
            <a:endParaRPr lang="de-CH" sz="1800" i="1" dirty="0"/>
          </a:p>
          <a:p>
            <a:pPr marL="0" indent="0">
              <a:lnSpc>
                <a:spcPct val="150000"/>
              </a:lnSpc>
              <a:buNone/>
              <a:defRPr/>
            </a:pPr>
            <a:endParaRPr lang="de-DE"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725EB1-1C4A-A448-9617-1F96E4ECB2CE}"/>
              </a:ext>
            </a:extLst>
          </p:cNvPr>
          <p:cNvSpPr>
            <a:spLocks noGrp="1"/>
          </p:cNvSpPr>
          <p:nvPr>
            <p:ph type="title"/>
          </p:nvPr>
        </p:nvSpPr>
        <p:spPr>
          <a:xfrm>
            <a:off x="265113" y="237332"/>
            <a:ext cx="8535987" cy="461962"/>
          </a:xfrm>
        </p:spPr>
        <p:txBody>
          <a:bodyPr/>
          <a:lstStyle/>
          <a:p>
            <a:pPr>
              <a:defRPr/>
            </a:pPr>
            <a:r>
              <a:rPr lang="de-DE" dirty="0" err="1" smtClean="0"/>
              <a:t>Feminism</a:t>
            </a:r>
            <a:endParaRPr lang="de-DE" dirty="0"/>
          </a:p>
        </p:txBody>
      </p:sp>
      <p:sp>
        <p:nvSpPr>
          <p:cNvPr id="3" name="Textplatzhalter 2">
            <a:extLst>
              <a:ext uri="{FF2B5EF4-FFF2-40B4-BE49-F238E27FC236}">
                <a16:creationId xmlns:a16="http://schemas.microsoft.com/office/drawing/2014/main" id="{1F4CA29F-B409-2E49-95E4-466ECBADC66B}"/>
              </a:ext>
            </a:extLst>
          </p:cNvPr>
          <p:cNvSpPr>
            <a:spLocks noGrp="1"/>
          </p:cNvSpPr>
          <p:nvPr>
            <p:ph type="body" sz="quarter" idx="11"/>
          </p:nvPr>
        </p:nvSpPr>
        <p:spPr>
          <a:xfrm>
            <a:off x="265112" y="699294"/>
            <a:ext cx="8535987" cy="3009900"/>
          </a:xfrm>
        </p:spPr>
        <p:txBody>
          <a:bodyPr/>
          <a:lstStyle/>
          <a:p>
            <a:pPr marL="0" indent="0">
              <a:lnSpc>
                <a:spcPct val="150000"/>
              </a:lnSpc>
              <a:buNone/>
              <a:defRPr/>
            </a:pPr>
            <a:r>
              <a:rPr lang="en-US" dirty="0" err="1"/>
              <a:t>Gisèle</a:t>
            </a:r>
            <a:r>
              <a:rPr lang="en-US" dirty="0"/>
              <a:t> </a:t>
            </a:r>
            <a:r>
              <a:rPr lang="en-US" dirty="0" err="1" smtClean="0"/>
              <a:t>Halimi</a:t>
            </a:r>
            <a:endParaRPr lang="en-US" dirty="0"/>
          </a:p>
          <a:p>
            <a:pPr marL="0" indent="0">
              <a:lnSpc>
                <a:spcPct val="150000"/>
              </a:lnSpc>
              <a:buNone/>
              <a:defRPr/>
            </a:pPr>
            <a:r>
              <a:rPr lang="en-US" dirty="0" smtClean="0"/>
              <a:t>Emmeline Pankhurst</a:t>
            </a:r>
          </a:p>
          <a:p>
            <a:pPr marL="0" indent="0">
              <a:lnSpc>
                <a:spcPct val="150000"/>
              </a:lnSpc>
              <a:buNone/>
              <a:defRPr/>
            </a:pPr>
            <a:r>
              <a:rPr lang="en-US" dirty="0" smtClean="0"/>
              <a:t>Rosa Parks</a:t>
            </a:r>
            <a:endParaRPr lang="en-US" dirty="0"/>
          </a:p>
          <a:p>
            <a:pPr marL="0" indent="0">
              <a:lnSpc>
                <a:spcPct val="150000"/>
              </a:lnSpc>
              <a:buNone/>
              <a:defRPr/>
            </a:pPr>
            <a:r>
              <a:rPr lang="en-US" sz="1800" i="1" dirty="0"/>
              <a:t>"I chose this person because, first of all, she was a woman and women were not very respected in her time. Also, she was of color and eventually contributed to the struggle for gender equality" (T_20). </a:t>
            </a:r>
            <a:endParaRPr lang="en-US" dirty="0"/>
          </a:p>
          <a:p>
            <a:pPr marL="0" indent="0">
              <a:lnSpc>
                <a:spcPct val="150000"/>
              </a:lnSpc>
              <a:buNone/>
              <a:defRPr/>
            </a:pPr>
            <a:r>
              <a:rPr lang="en-US" sz="1800" i="1" dirty="0"/>
              <a:t>"</a:t>
            </a:r>
            <a:r>
              <a:rPr lang="en-US" sz="1800" i="1" dirty="0" err="1"/>
              <a:t>Gisèle</a:t>
            </a:r>
            <a:r>
              <a:rPr lang="en-US" sz="1800" i="1" dirty="0"/>
              <a:t> </a:t>
            </a:r>
            <a:r>
              <a:rPr lang="en-US" sz="1800" i="1" dirty="0" err="1"/>
              <a:t>Halimi's</a:t>
            </a:r>
            <a:r>
              <a:rPr lang="en-US" sz="1800" i="1" dirty="0"/>
              <a:t> final message to women: 'Organize, mobilize, be in solidarity,' by saying this, she makes us understand that we women need to support each other. We are not doing it enough" (T_16).</a:t>
            </a:r>
            <a:endParaRPr lang="de-DE" sz="1800" i="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LGBTQIA+</a:t>
            </a:r>
            <a:endParaRPr lang="de-CH" dirty="0"/>
          </a:p>
        </p:txBody>
      </p:sp>
      <p:sp>
        <p:nvSpPr>
          <p:cNvPr id="3" name="Textplatzhalter 2"/>
          <p:cNvSpPr>
            <a:spLocks noGrp="1"/>
          </p:cNvSpPr>
          <p:nvPr>
            <p:ph type="body" sz="quarter" idx="11"/>
          </p:nvPr>
        </p:nvSpPr>
        <p:spPr/>
        <p:txBody>
          <a:bodyPr/>
          <a:lstStyle/>
          <a:p>
            <a:pPr marL="0" indent="0">
              <a:lnSpc>
                <a:spcPct val="150000"/>
              </a:lnSpc>
              <a:buNone/>
            </a:pPr>
            <a:r>
              <a:rPr lang="en-US" dirty="0"/>
              <a:t>Concerns of the LGBTQIA+ community were mentioned only </a:t>
            </a:r>
            <a:r>
              <a:rPr lang="en-US" dirty="0" smtClean="0"/>
              <a:t>twice</a:t>
            </a:r>
          </a:p>
          <a:p>
            <a:pPr marL="0" indent="0">
              <a:lnSpc>
                <a:spcPct val="150000"/>
              </a:lnSpc>
              <a:buNone/>
            </a:pPr>
            <a:endParaRPr lang="en-US" dirty="0"/>
          </a:p>
          <a:p>
            <a:pPr marL="0" indent="0">
              <a:lnSpc>
                <a:spcPct val="150000"/>
              </a:lnSpc>
              <a:buNone/>
            </a:pPr>
            <a:r>
              <a:rPr lang="en-US" dirty="0" smtClean="0"/>
              <a:t>Barack </a:t>
            </a:r>
            <a:r>
              <a:rPr lang="en-US" dirty="0"/>
              <a:t>Obama's advocacy for equal rights for same-sex partnerships or for homosexual soldiers. Aristotle is described in the historical context of a more "open" Greek civilization regarding homosexuality and that he was against homophobia.</a:t>
            </a:r>
            <a:endParaRPr lang="de-CH" dirty="0"/>
          </a:p>
        </p:txBody>
      </p:sp>
    </p:spTree>
    <p:extLst>
      <p:ext uri="{BB962C8B-B14F-4D97-AF65-F5344CB8AC3E}">
        <p14:creationId xmlns:p14="http://schemas.microsoft.com/office/powerpoint/2010/main" val="29695207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Postmodern </a:t>
            </a:r>
            <a:r>
              <a:rPr lang="de-CH" dirty="0"/>
              <a:t>V</a:t>
            </a:r>
            <a:r>
              <a:rPr lang="de-CH" dirty="0" smtClean="0"/>
              <a:t>alues</a:t>
            </a:r>
            <a:endParaRPr lang="de-CH" dirty="0"/>
          </a:p>
        </p:txBody>
      </p:sp>
      <p:sp>
        <p:nvSpPr>
          <p:cNvPr id="3" name="Textplatzhalter 2"/>
          <p:cNvSpPr>
            <a:spLocks noGrp="1"/>
          </p:cNvSpPr>
          <p:nvPr>
            <p:ph type="body" sz="quarter" idx="11"/>
          </p:nvPr>
        </p:nvSpPr>
        <p:spPr/>
        <p:txBody>
          <a:bodyPr/>
          <a:lstStyle/>
          <a:p>
            <a:pPr marL="0" indent="0">
              <a:lnSpc>
                <a:spcPct val="150000"/>
              </a:lnSpc>
              <a:buNone/>
            </a:pPr>
            <a:r>
              <a:rPr lang="en-US" dirty="0"/>
              <a:t>The second largest category, "charity," follows these postmodern tendencies, because with plurality, ambivalences are also possible and desirable, and those who are "other" from a modern perspective are now no longer merely tolerated, but integrated into society in </a:t>
            </a:r>
            <a:r>
              <a:rPr lang="en-US" dirty="0" smtClean="0"/>
              <a:t>solidarity.</a:t>
            </a:r>
          </a:p>
          <a:p>
            <a:pPr marL="0" indent="0">
              <a:lnSpc>
                <a:spcPct val="150000"/>
              </a:lnSpc>
              <a:buNone/>
            </a:pPr>
            <a:endParaRPr lang="en-US" dirty="0"/>
          </a:p>
          <a:p>
            <a:pPr marL="0" indent="0">
              <a:lnSpc>
                <a:spcPct val="150000"/>
              </a:lnSpc>
              <a:buNone/>
            </a:pPr>
            <a:r>
              <a:rPr lang="en-US" dirty="0" smtClean="0"/>
              <a:t>“[…] </a:t>
            </a:r>
            <a:r>
              <a:rPr lang="en-US" dirty="0" smtClean="0"/>
              <a:t>the </a:t>
            </a:r>
            <a:r>
              <a:rPr lang="en-US" dirty="0"/>
              <a:t>young people, a strong interest in altruistic action, be it with regard to racism, feminism or </a:t>
            </a:r>
            <a:r>
              <a:rPr lang="en-US" dirty="0" smtClean="0"/>
              <a:t>charity”.</a:t>
            </a:r>
            <a:endParaRPr lang="de-CH" dirty="0"/>
          </a:p>
        </p:txBody>
      </p:sp>
    </p:spTree>
    <p:extLst>
      <p:ext uri="{BB962C8B-B14F-4D97-AF65-F5344CB8AC3E}">
        <p14:creationId xmlns:p14="http://schemas.microsoft.com/office/powerpoint/2010/main" val="26414119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1"/>
          </p:nvPr>
        </p:nvSpPr>
        <p:spPr>
          <a:xfrm>
            <a:off x="292608" y="977877"/>
            <a:ext cx="8851392" cy="3009459"/>
          </a:xfrm>
        </p:spPr>
        <p:txBody>
          <a:bodyPr/>
          <a:lstStyle/>
          <a:p>
            <a:pPr marL="0" indent="0">
              <a:lnSpc>
                <a:spcPct val="150000"/>
              </a:lnSpc>
              <a:buNone/>
            </a:pPr>
            <a:r>
              <a:rPr lang="en-US" dirty="0"/>
              <a:t>T</a:t>
            </a:r>
            <a:r>
              <a:rPr lang="en-US" dirty="0" smtClean="0"/>
              <a:t>his </a:t>
            </a:r>
            <a:r>
              <a:rPr lang="en-US" dirty="0"/>
              <a:t>study showed that Swiss young people accept social heterogeneity and, where it is not tolerated, even demand </a:t>
            </a:r>
            <a:r>
              <a:rPr lang="en-US" dirty="0" smtClean="0"/>
              <a:t>it.</a:t>
            </a:r>
            <a:endParaRPr lang="en-US" dirty="0" smtClean="0"/>
          </a:p>
          <a:p>
            <a:pPr marL="0" indent="0">
              <a:lnSpc>
                <a:spcPct val="150000"/>
              </a:lnSpc>
              <a:buNone/>
            </a:pPr>
            <a:endParaRPr lang="en-US" dirty="0"/>
          </a:p>
          <a:p>
            <a:pPr marL="0" indent="0">
              <a:lnSpc>
                <a:spcPct val="150000"/>
              </a:lnSpc>
              <a:buNone/>
            </a:pPr>
            <a:r>
              <a:rPr lang="en-US" dirty="0" smtClean="0"/>
              <a:t>Further</a:t>
            </a:r>
            <a:r>
              <a:rPr lang="en-US" dirty="0"/>
              <a:t>, the students were interested in the fight against poverty. </a:t>
            </a:r>
            <a:r>
              <a:rPr lang="en-US" dirty="0" smtClean="0"/>
              <a:t>In </a:t>
            </a:r>
            <a:r>
              <a:rPr lang="en-US" dirty="0"/>
              <a:t>addition, feminism highlighted women's equality as an important issue, </a:t>
            </a:r>
            <a:r>
              <a:rPr lang="en-US" dirty="0" smtClean="0"/>
              <a:t>These </a:t>
            </a:r>
            <a:r>
              <a:rPr lang="en-US" dirty="0"/>
              <a:t>representations reveal a postmodern mindset among young people that embraces universal diversity and does not stop at nations or cultures. "Postmodernism is incapable of exclusion</a:t>
            </a:r>
            <a:r>
              <a:rPr lang="en-US" dirty="0" smtClean="0"/>
              <a:t>.</a:t>
            </a:r>
            <a:endParaRPr lang="de-CH" dirty="0"/>
          </a:p>
        </p:txBody>
      </p:sp>
    </p:spTree>
    <p:extLst>
      <p:ext uri="{BB962C8B-B14F-4D97-AF65-F5344CB8AC3E}">
        <p14:creationId xmlns:p14="http://schemas.microsoft.com/office/powerpoint/2010/main" val="13318829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smtClean="0"/>
              <a:t>Conclusion</a:t>
            </a:r>
            <a:r>
              <a:rPr lang="de-CH" dirty="0" smtClean="0"/>
              <a:t> </a:t>
            </a:r>
            <a:r>
              <a:rPr lang="de-CH" dirty="0" err="1" smtClean="0"/>
              <a:t>for</a:t>
            </a:r>
            <a:r>
              <a:rPr lang="de-CH" dirty="0" smtClean="0"/>
              <a:t> </a:t>
            </a:r>
            <a:r>
              <a:rPr lang="de-CH" dirty="0" err="1" smtClean="0"/>
              <a:t>teaching</a:t>
            </a:r>
            <a:endParaRPr lang="de-CH" dirty="0"/>
          </a:p>
        </p:txBody>
      </p:sp>
      <p:sp>
        <p:nvSpPr>
          <p:cNvPr id="3" name="Textplatzhalter 2"/>
          <p:cNvSpPr>
            <a:spLocks noGrp="1"/>
          </p:cNvSpPr>
          <p:nvPr>
            <p:ph type="body" sz="quarter" idx="11"/>
          </p:nvPr>
        </p:nvSpPr>
        <p:spPr/>
        <p:txBody>
          <a:bodyPr/>
          <a:lstStyle/>
          <a:p>
            <a:pPr marL="0" indent="0">
              <a:buNone/>
            </a:pPr>
            <a:r>
              <a:rPr lang="de-CH" dirty="0" err="1" smtClean="0"/>
              <a:t>Intercultural</a:t>
            </a:r>
            <a:r>
              <a:rPr lang="de-CH" dirty="0" smtClean="0"/>
              <a:t> </a:t>
            </a:r>
            <a:r>
              <a:rPr lang="de-CH" dirty="0" err="1" smtClean="0"/>
              <a:t>learning</a:t>
            </a:r>
            <a:endParaRPr lang="de-CH" dirty="0"/>
          </a:p>
          <a:p>
            <a:pPr marL="285750" indent="-285750">
              <a:lnSpc>
                <a:spcPct val="150000"/>
              </a:lnSpc>
              <a:buFont typeface="Wingdings" panose="05000000000000000000" pitchFamily="2" charset="2"/>
              <a:buChar char="§"/>
            </a:pPr>
            <a:r>
              <a:rPr lang="de-CH" dirty="0" err="1" smtClean="0"/>
              <a:t>Inclusion</a:t>
            </a:r>
            <a:endParaRPr lang="de-CH" dirty="0" smtClean="0"/>
          </a:p>
          <a:p>
            <a:pPr marL="285750" indent="-285750">
              <a:lnSpc>
                <a:spcPct val="150000"/>
              </a:lnSpc>
              <a:buFont typeface="Wingdings" panose="05000000000000000000" pitchFamily="2" charset="2"/>
              <a:buChar char="§"/>
            </a:pPr>
            <a:r>
              <a:rPr lang="de-CH" dirty="0" smtClean="0"/>
              <a:t>Cultural </a:t>
            </a:r>
            <a:r>
              <a:rPr lang="de-CH" dirty="0" err="1" smtClean="0"/>
              <a:t>comparisons</a:t>
            </a:r>
            <a:endParaRPr lang="de-CH" dirty="0" smtClean="0"/>
          </a:p>
          <a:p>
            <a:pPr marL="285750" indent="-285750">
              <a:lnSpc>
                <a:spcPct val="150000"/>
              </a:lnSpc>
              <a:buFont typeface="Wingdings" panose="05000000000000000000" pitchFamily="2" charset="2"/>
              <a:buChar char="§"/>
            </a:pPr>
            <a:r>
              <a:rPr lang="en-US" dirty="0"/>
              <a:t>the starting point for intercultural education lies in the self-reflection of one's own norms and cultural characteristics </a:t>
            </a:r>
            <a:endParaRPr lang="de-CH" dirty="0"/>
          </a:p>
        </p:txBody>
      </p:sp>
    </p:spTree>
    <p:extLst>
      <p:ext uri="{BB962C8B-B14F-4D97-AF65-F5344CB8AC3E}">
        <p14:creationId xmlns:p14="http://schemas.microsoft.com/office/powerpoint/2010/main" val="8199162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3689" y="238593"/>
            <a:ext cx="8457908" cy="461394"/>
          </a:xfrm>
        </p:spPr>
        <p:txBody>
          <a:bodyPr/>
          <a:lstStyle/>
          <a:p>
            <a:r>
              <a:rPr lang="de-CH" dirty="0" smtClean="0"/>
              <a:t>References</a:t>
            </a:r>
            <a:endParaRPr lang="de-CH" dirty="0"/>
          </a:p>
        </p:txBody>
      </p:sp>
      <p:sp>
        <p:nvSpPr>
          <p:cNvPr id="3" name="Textplatzhalter 2"/>
          <p:cNvSpPr>
            <a:spLocks noGrp="1"/>
          </p:cNvSpPr>
          <p:nvPr>
            <p:ph type="body" sz="quarter" idx="11"/>
          </p:nvPr>
        </p:nvSpPr>
        <p:spPr>
          <a:xfrm>
            <a:off x="353689" y="816942"/>
            <a:ext cx="8457908" cy="3009459"/>
          </a:xfrm>
        </p:spPr>
        <p:txBody>
          <a:bodyPr/>
          <a:lstStyle/>
          <a:p>
            <a:pPr>
              <a:buFont typeface="Wingdings" panose="05000000000000000000" pitchFamily="2" charset="2"/>
              <a:buChar char="§"/>
            </a:pPr>
            <a:r>
              <a:rPr lang="de-CH" sz="1100" dirty="0" smtClean="0"/>
              <a:t>Abels</a:t>
            </a:r>
            <a:r>
              <a:rPr lang="de-CH" sz="1100" dirty="0"/>
              <a:t>, H. (2017). </a:t>
            </a:r>
            <a:r>
              <a:rPr lang="de-CH" sz="1100" i="1" dirty="0"/>
              <a:t>Identität</a:t>
            </a:r>
            <a:r>
              <a:rPr lang="de-CH" sz="1100" dirty="0"/>
              <a:t> (3. Auflage). Wiesbaden: Springer.</a:t>
            </a:r>
          </a:p>
          <a:p>
            <a:pPr>
              <a:buFont typeface="Wingdings" panose="05000000000000000000" pitchFamily="2" charset="2"/>
              <a:buChar char="§"/>
            </a:pPr>
            <a:r>
              <a:rPr lang="de-CH" sz="1100" dirty="0" err="1"/>
              <a:t>Bauman</a:t>
            </a:r>
            <a:r>
              <a:rPr lang="de-CH" sz="1100" dirty="0"/>
              <a:t>, Z. (2015a). </a:t>
            </a:r>
            <a:r>
              <a:rPr lang="de-CH" sz="1100" i="1" dirty="0"/>
              <a:t>Lasst alle Hoffnung auf Totalität fahren – Ihr, die ihr eintretet in die Welt der flüchtigen Moderne</a:t>
            </a:r>
            <a:r>
              <a:rPr lang="de-CH" sz="1100" dirty="0"/>
              <a:t>. In Das Soziologiebuch (S. 136-143). Übersetzt aus dem Englischen von K. Lehmann. München: </a:t>
            </a:r>
            <a:r>
              <a:rPr lang="de-CH" sz="1100" dirty="0" err="1"/>
              <a:t>Dorling</a:t>
            </a:r>
            <a:r>
              <a:rPr lang="de-CH" sz="1100" dirty="0"/>
              <a:t> </a:t>
            </a:r>
            <a:r>
              <a:rPr lang="de-CH" sz="1100" dirty="0" err="1"/>
              <a:t>Kindersley</a:t>
            </a:r>
            <a:r>
              <a:rPr lang="de-CH" sz="1100" dirty="0"/>
              <a:t> Verlag </a:t>
            </a:r>
            <a:r>
              <a:rPr lang="de-CH" sz="1100" dirty="0" err="1"/>
              <a:t>GmH</a:t>
            </a:r>
            <a:r>
              <a:rPr lang="de-CH" sz="1100" dirty="0"/>
              <a:t>.</a:t>
            </a:r>
          </a:p>
          <a:p>
            <a:pPr>
              <a:buFont typeface="Wingdings" panose="05000000000000000000" pitchFamily="2" charset="2"/>
              <a:buChar char="§"/>
            </a:pPr>
            <a:r>
              <a:rPr lang="de-CH" sz="1100" dirty="0" err="1"/>
              <a:t>Bauman</a:t>
            </a:r>
            <a:r>
              <a:rPr lang="de-CH" sz="1100" dirty="0"/>
              <a:t>, Z. (2015b). </a:t>
            </a:r>
            <a:r>
              <a:rPr lang="de-CH" sz="1100" i="1" dirty="0"/>
              <a:t>Vom Nutzen der Soziologie</a:t>
            </a:r>
            <a:r>
              <a:rPr lang="de-CH" sz="1100" dirty="0"/>
              <a:t> (3. Auflage). Übersetzt aus dem Englischen von C. </a:t>
            </a:r>
            <a:r>
              <a:rPr lang="de-CH" sz="1100" dirty="0" err="1"/>
              <a:t>Rochow</a:t>
            </a:r>
            <a:r>
              <a:rPr lang="de-CH" sz="1100" dirty="0"/>
              <a:t>. Frankfurt am Main: Edition </a:t>
            </a:r>
            <a:r>
              <a:rPr lang="de-CH" sz="1100" dirty="0" err="1"/>
              <a:t>suhrkamp</a:t>
            </a:r>
            <a:r>
              <a:rPr lang="de-CH" sz="1100" dirty="0"/>
              <a:t>.</a:t>
            </a:r>
          </a:p>
          <a:p>
            <a:pPr>
              <a:buFont typeface="Wingdings" panose="05000000000000000000" pitchFamily="2" charset="2"/>
              <a:buChar char="§"/>
            </a:pPr>
            <a:r>
              <a:rPr lang="de-CH" sz="1100" dirty="0" err="1"/>
              <a:t>Bauman</a:t>
            </a:r>
            <a:r>
              <a:rPr lang="de-CH" sz="1100" dirty="0"/>
              <a:t>, Z. (2012). </a:t>
            </a:r>
            <a:r>
              <a:rPr lang="de-CH" sz="1100" i="1" dirty="0"/>
              <a:t>Moderne und Ambivalenz</a:t>
            </a:r>
            <a:r>
              <a:rPr lang="de-CH" sz="1100" dirty="0"/>
              <a:t> (2. Auflage). Übersetzt aus dem Englischen von M. Suhr. Hamburg: Hamburger Edition.</a:t>
            </a:r>
          </a:p>
          <a:p>
            <a:pPr>
              <a:buFont typeface="Wingdings" panose="05000000000000000000" pitchFamily="2" charset="2"/>
              <a:buChar char="§"/>
            </a:pPr>
            <a:r>
              <a:rPr lang="de-CH" sz="1100" dirty="0" err="1"/>
              <a:t>Bauman</a:t>
            </a:r>
            <a:r>
              <a:rPr lang="de-CH" sz="1100" dirty="0"/>
              <a:t>, Z. (2007). </a:t>
            </a:r>
            <a:r>
              <a:rPr lang="de-CH" sz="1100" i="1" dirty="0"/>
              <a:t>Flüchtige Zeiten. Leben in der Ungewissheit</a:t>
            </a:r>
            <a:r>
              <a:rPr lang="de-CH" sz="1100" dirty="0"/>
              <a:t>. Hamburg: Hamburger Edition.</a:t>
            </a:r>
          </a:p>
          <a:p>
            <a:pPr>
              <a:buFont typeface="Wingdings" panose="05000000000000000000" pitchFamily="2" charset="2"/>
              <a:buChar char="§"/>
            </a:pPr>
            <a:r>
              <a:rPr lang="de-CH" sz="1100" dirty="0" err="1"/>
              <a:t>Bauman</a:t>
            </a:r>
            <a:r>
              <a:rPr lang="de-CH" sz="1100" dirty="0"/>
              <a:t>, Z. (1999). </a:t>
            </a:r>
            <a:r>
              <a:rPr lang="de-CH" sz="1100" i="1" dirty="0"/>
              <a:t>Unbehagen in der Postmodern</a:t>
            </a:r>
            <a:r>
              <a:rPr lang="de-CH" sz="1100" dirty="0"/>
              <a:t>. Übersetzt aus dem Englischen von W. </a:t>
            </a:r>
            <a:r>
              <a:rPr lang="de-CH" sz="1100" dirty="0" err="1"/>
              <a:t>Schmaltz</a:t>
            </a:r>
            <a:r>
              <a:rPr lang="de-CH" sz="1100" dirty="0"/>
              <a:t>. Hamburg: Hamburger Edition.</a:t>
            </a:r>
          </a:p>
          <a:p>
            <a:pPr>
              <a:buFont typeface="Wingdings" panose="05000000000000000000" pitchFamily="2" charset="2"/>
              <a:buChar char="§"/>
            </a:pPr>
            <a:r>
              <a:rPr lang="de-CH" sz="1100" dirty="0" err="1"/>
              <a:t>Biallowons</a:t>
            </a:r>
            <a:r>
              <a:rPr lang="de-CH" sz="1100" dirty="0"/>
              <a:t>, S. (2013). </a:t>
            </a:r>
            <a:r>
              <a:rPr lang="de-CH" sz="1100" i="1" dirty="0"/>
              <a:t>Franziskus. Der neue Papst</a:t>
            </a:r>
            <a:r>
              <a:rPr lang="de-CH" sz="1100" dirty="0"/>
              <a:t>. München: </a:t>
            </a:r>
            <a:r>
              <a:rPr lang="de-CH" sz="1100" dirty="0" err="1"/>
              <a:t>Kösel</a:t>
            </a:r>
            <a:r>
              <a:rPr lang="de-CH" sz="1100" dirty="0"/>
              <a:t>-Verlag.</a:t>
            </a:r>
          </a:p>
          <a:p>
            <a:pPr>
              <a:buFont typeface="Wingdings" panose="05000000000000000000" pitchFamily="2" charset="2"/>
              <a:buChar char="§"/>
            </a:pPr>
            <a:r>
              <a:rPr lang="de-CH" sz="1100" dirty="0" err="1"/>
              <a:t>Bowker</a:t>
            </a:r>
            <a:r>
              <a:rPr lang="de-CH" sz="1100" dirty="0"/>
              <a:t>, J. (Ed.), (2003). </a:t>
            </a:r>
            <a:r>
              <a:rPr lang="de-CH" sz="1100" i="1" dirty="0"/>
              <a:t>Das Oxford-Lexikon der Weltreligionen</a:t>
            </a:r>
            <a:r>
              <a:rPr lang="de-CH" sz="1100" dirty="0"/>
              <a:t>. Übersetzt aus dem Englischen von K.H. </a:t>
            </a:r>
            <a:r>
              <a:rPr lang="de-CH" sz="1100" dirty="0" err="1"/>
              <a:t>Golzio</a:t>
            </a:r>
            <a:r>
              <a:rPr lang="de-CH" sz="1100" dirty="0"/>
              <a:t>. Frankfurt am Main. Fischer Taschenbuch Verlag.</a:t>
            </a:r>
          </a:p>
          <a:p>
            <a:pPr>
              <a:buFont typeface="Wingdings" panose="05000000000000000000" pitchFamily="2" charset="2"/>
              <a:buChar char="§"/>
            </a:pPr>
            <a:r>
              <a:rPr lang="de-CH" sz="1100" dirty="0" err="1"/>
              <a:t>Calmbach</a:t>
            </a:r>
            <a:r>
              <a:rPr lang="de-CH" sz="1100" dirty="0"/>
              <a:t>, M., </a:t>
            </a:r>
            <a:r>
              <a:rPr lang="de-CH" sz="1100" dirty="0" err="1"/>
              <a:t>Flaig</a:t>
            </a:r>
            <a:r>
              <a:rPr lang="de-CH" sz="1100" dirty="0"/>
              <a:t>, B., Edwards, J., Möller-</a:t>
            </a:r>
            <a:r>
              <a:rPr lang="de-CH" sz="1100" dirty="0" err="1"/>
              <a:t>Slawinski</a:t>
            </a:r>
            <a:r>
              <a:rPr lang="de-CH" sz="1100" dirty="0"/>
              <a:t>, H., </a:t>
            </a:r>
            <a:r>
              <a:rPr lang="de-CH" sz="1100" dirty="0" err="1"/>
              <a:t>Borchard</a:t>
            </a:r>
            <a:r>
              <a:rPr lang="de-CH" sz="1100" dirty="0"/>
              <a:t>, I. &amp; </a:t>
            </a:r>
            <a:r>
              <a:rPr lang="de-CH" sz="1100" dirty="0" err="1"/>
              <a:t>Schleer</a:t>
            </a:r>
            <a:r>
              <a:rPr lang="de-CH" sz="1100" dirty="0"/>
              <a:t>, C. (2020). </a:t>
            </a:r>
            <a:r>
              <a:rPr lang="de-CH" sz="1100" i="1" dirty="0"/>
              <a:t>Wie ticken Jugendliche 2020? Lebenswelten von Jugendlichen im Alter von 14 bis 17 Jahren in Deutschland</a:t>
            </a:r>
            <a:r>
              <a:rPr lang="de-CH" sz="1100" dirty="0"/>
              <a:t>. In SINUS-Jugendstudie 2020. Bonn: Bundeszentrale für politische Bildung. Abrufbar unter </a:t>
            </a:r>
            <a:r>
              <a:rPr lang="de-CH" sz="1100" u="sng" dirty="0">
                <a:hlinkClick r:id="rId2"/>
              </a:rPr>
              <a:t>https://www.bpb.de/system/files/dokument_pdf/SINUS-Jugendstudie_ba.pdf (10</a:t>
            </a:r>
            <a:r>
              <a:rPr lang="de-CH" sz="1100" dirty="0"/>
              <a:t>. Februar 2022).</a:t>
            </a:r>
          </a:p>
          <a:p>
            <a:pPr>
              <a:buFont typeface="Wingdings" panose="05000000000000000000" pitchFamily="2" charset="2"/>
              <a:buChar char="§"/>
            </a:pPr>
            <a:r>
              <a:rPr lang="de-CH" sz="1100" dirty="0"/>
              <a:t>Church, C.H, &amp; Head, R.C. (2021). </a:t>
            </a:r>
            <a:r>
              <a:rPr lang="de-CH" sz="1100" i="1" dirty="0"/>
              <a:t>Paradox Schweiz. Eine Aussensicht auf ihre Geschichte</a:t>
            </a:r>
            <a:r>
              <a:rPr lang="de-CH" sz="1100" dirty="0"/>
              <a:t>. Übersetzt aus dem Englischen von P. </a:t>
            </a:r>
            <a:r>
              <a:rPr lang="de-CH" sz="1100" dirty="0" err="1"/>
              <a:t>Jähger</a:t>
            </a:r>
            <a:r>
              <a:rPr lang="de-CH" sz="1100" dirty="0"/>
              <a:t>. Zürich: </a:t>
            </a:r>
            <a:r>
              <a:rPr lang="de-CH" sz="1100" dirty="0" err="1"/>
              <a:t>Chronos</a:t>
            </a:r>
            <a:r>
              <a:rPr lang="de-CH" sz="1100" dirty="0"/>
              <a:t> Verlag.</a:t>
            </a:r>
          </a:p>
          <a:p>
            <a:pPr>
              <a:buFont typeface="Wingdings" panose="05000000000000000000" pitchFamily="2" charset="2"/>
              <a:buChar char="§"/>
            </a:pPr>
            <a:r>
              <a:rPr lang="de-CH" sz="1100" dirty="0" err="1"/>
              <a:t>Crow</a:t>
            </a:r>
            <a:r>
              <a:rPr lang="de-CH" sz="1100" dirty="0"/>
              <a:t>, N. (2018). </a:t>
            </a:r>
            <a:r>
              <a:rPr lang="de-CH" sz="1100" i="1" dirty="0"/>
              <a:t>Her </a:t>
            </a:r>
            <a:r>
              <a:rPr lang="de-CH" sz="1100" i="1" dirty="0" err="1"/>
              <a:t>story</a:t>
            </a:r>
            <a:r>
              <a:rPr lang="de-CH" sz="1100" i="1" dirty="0"/>
              <a:t>. 50 starke Frauen &amp; Mädchen, die Geschichte schrieben</a:t>
            </a:r>
            <a:r>
              <a:rPr lang="de-CH" sz="1100" dirty="0"/>
              <a:t>. Übersetzt aus dem Englischen von Y. </a:t>
            </a:r>
            <a:r>
              <a:rPr lang="de-CH" sz="1100" dirty="0" err="1"/>
              <a:t>Hergane</a:t>
            </a:r>
            <a:r>
              <a:rPr lang="de-CH" sz="1100" dirty="0"/>
              <a:t>. Frankfurt am Main: Fischer.</a:t>
            </a:r>
          </a:p>
          <a:p>
            <a:pPr>
              <a:buFont typeface="Wingdings" panose="05000000000000000000" pitchFamily="2" charset="2"/>
              <a:buChar char="§"/>
            </a:pPr>
            <a:r>
              <a:rPr lang="de-CH" sz="1100" dirty="0"/>
              <a:t>Dalai Lama (2011). </a:t>
            </a:r>
            <a:r>
              <a:rPr lang="de-CH" sz="1100" i="1" dirty="0"/>
              <a:t>Rückkehr zur Menschlichkeit. Neue Werte in einer globalisierten Welt</a:t>
            </a:r>
            <a:r>
              <a:rPr lang="de-CH" sz="1100" dirty="0"/>
              <a:t>. Übersetzt aus dem Englischen von W. Götting. Köln: Lübbe.</a:t>
            </a:r>
          </a:p>
          <a:p>
            <a:pPr marL="171450" indent="-171450">
              <a:buFont typeface="Wingdings" panose="05000000000000000000" pitchFamily="2" charset="2"/>
              <a:buChar char="§"/>
            </a:pPr>
            <a:endParaRPr lang="de-CH" sz="1100" dirty="0"/>
          </a:p>
        </p:txBody>
      </p:sp>
    </p:spTree>
    <p:extLst>
      <p:ext uri="{BB962C8B-B14F-4D97-AF65-F5344CB8AC3E}">
        <p14:creationId xmlns:p14="http://schemas.microsoft.com/office/powerpoint/2010/main" val="40293111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1"/>
          </p:nvPr>
        </p:nvSpPr>
        <p:spPr>
          <a:xfrm>
            <a:off x="353689" y="290248"/>
            <a:ext cx="8457908" cy="3009459"/>
          </a:xfrm>
        </p:spPr>
        <p:txBody>
          <a:bodyPr/>
          <a:lstStyle/>
          <a:p>
            <a:pPr>
              <a:buFont typeface="Wingdings" panose="05000000000000000000" pitchFamily="2" charset="2"/>
              <a:buChar char="§"/>
            </a:pPr>
            <a:r>
              <a:rPr lang="de-CH" sz="1100" dirty="0"/>
              <a:t>de-</a:t>
            </a:r>
            <a:r>
              <a:rPr lang="de-CH" sz="1100" dirty="0" err="1"/>
              <a:t>academic</a:t>
            </a:r>
            <a:r>
              <a:rPr lang="de-CH" sz="1100" dirty="0"/>
              <a:t> (2022). </a:t>
            </a:r>
            <a:r>
              <a:rPr lang="de-CH" sz="1100" i="1" dirty="0"/>
              <a:t>Gisèle Halimi</a:t>
            </a:r>
            <a:r>
              <a:rPr lang="de-CH" sz="1100" dirty="0"/>
              <a:t>. Abrufbar unter </a:t>
            </a:r>
            <a:r>
              <a:rPr lang="de-CH" sz="1100" u="sng" dirty="0">
                <a:hlinkClick r:id="rId2"/>
              </a:rPr>
              <a:t>https://de-academic.com/dic.nsf/dewiki/524875 (31</a:t>
            </a:r>
            <a:r>
              <a:rPr lang="de-CH" sz="1100" dirty="0"/>
              <a:t>. März 2022).</a:t>
            </a:r>
          </a:p>
          <a:p>
            <a:pPr>
              <a:buFont typeface="Wingdings" panose="05000000000000000000" pitchFamily="2" charset="2"/>
              <a:buChar char="§"/>
            </a:pPr>
            <a:r>
              <a:rPr lang="de-CH" sz="1100" dirty="0"/>
              <a:t>de Beauvoir, S. (1968). </a:t>
            </a:r>
            <a:r>
              <a:rPr lang="de-CH" sz="1100" i="1" dirty="0"/>
              <a:t>Das andere Geschlecht</a:t>
            </a:r>
            <a:r>
              <a:rPr lang="de-CH" sz="1100" dirty="0"/>
              <a:t>. Hamburg: Rowohlt.</a:t>
            </a:r>
          </a:p>
          <a:p>
            <a:pPr>
              <a:buFont typeface="Wingdings" panose="05000000000000000000" pitchFamily="2" charset="2"/>
              <a:buChar char="§"/>
            </a:pPr>
            <a:r>
              <a:rPr lang="de-CH" sz="1100" dirty="0" err="1"/>
              <a:t>Flowers</a:t>
            </a:r>
            <a:r>
              <a:rPr lang="de-CH" sz="1100" dirty="0"/>
              <a:t>, C., Miller, S.M. &amp; Robinson T.L. (1996). </a:t>
            </a:r>
            <a:r>
              <a:rPr lang="de-CH" sz="1100" i="1" dirty="0"/>
              <a:t>Die Menschen der Bibel. Ein illustriertes Lexikon der Heiligen Schrift</a:t>
            </a:r>
            <a:r>
              <a:rPr lang="de-CH" sz="1100" dirty="0"/>
              <a:t>. Übersetzt aus dem Englischen von C. Arndt, A. Feilhauer &amp; B. Lemper. Stuttgart. Verlag Das Beste.</a:t>
            </a:r>
          </a:p>
          <a:p>
            <a:pPr>
              <a:buFont typeface="Wingdings" panose="05000000000000000000" pitchFamily="2" charset="2"/>
              <a:buChar char="§"/>
            </a:pPr>
            <a:r>
              <a:rPr lang="de-CH" sz="1100" dirty="0" err="1"/>
              <a:t>Fondation-abbe-pierre</a:t>
            </a:r>
            <a:r>
              <a:rPr lang="de-CH" sz="1100" dirty="0"/>
              <a:t> (2022). </a:t>
            </a:r>
            <a:r>
              <a:rPr lang="de-CH" sz="1100" i="1" dirty="0"/>
              <a:t>Abbé </a:t>
            </a:r>
            <a:r>
              <a:rPr lang="de-CH" sz="1100" i="1" dirty="0" err="1"/>
              <a:t>Pierre's</a:t>
            </a:r>
            <a:r>
              <a:rPr lang="de-CH" sz="1100" i="1" dirty="0"/>
              <a:t> </a:t>
            </a:r>
            <a:r>
              <a:rPr lang="de-CH" sz="1100" i="1" dirty="0" err="1"/>
              <a:t>life</a:t>
            </a:r>
            <a:r>
              <a:rPr lang="de-CH" sz="1100" dirty="0"/>
              <a:t>. Abrufbar unter </a:t>
            </a:r>
            <a:r>
              <a:rPr lang="de-CH" sz="1100" u="sng" dirty="0">
                <a:hlinkClick r:id="rId3"/>
              </a:rPr>
              <a:t>https://www.fondation-abbe-pierre.fr/en/abbe-pierre-foundation/abbe-pierres-life (30</a:t>
            </a:r>
            <a:r>
              <a:rPr lang="de-CH" sz="1100" dirty="0"/>
              <a:t>. März 2022).</a:t>
            </a:r>
          </a:p>
          <a:p>
            <a:pPr>
              <a:buFont typeface="Wingdings" panose="05000000000000000000" pitchFamily="2" charset="2"/>
              <a:buChar char="§"/>
            </a:pPr>
            <a:r>
              <a:rPr lang="de-CH" sz="1100" dirty="0"/>
              <a:t>Georgi, V.B. &amp; </a:t>
            </a:r>
            <a:r>
              <a:rPr lang="de-CH" sz="1100" dirty="0" err="1"/>
              <a:t>Keküllüoglu</a:t>
            </a:r>
            <a:r>
              <a:rPr lang="de-CH" sz="1100" dirty="0"/>
              <a:t>, F. (2018). </a:t>
            </a:r>
            <a:r>
              <a:rPr lang="de-CH" sz="1100" i="1" dirty="0"/>
              <a:t>Integration – Inklusion</a:t>
            </a:r>
            <a:r>
              <a:rPr lang="de-CH" sz="1100" dirty="0"/>
              <a:t>. In I. </a:t>
            </a:r>
            <a:r>
              <a:rPr lang="de-CH" sz="1100" dirty="0" err="1"/>
              <a:t>Gogolin</a:t>
            </a:r>
            <a:r>
              <a:rPr lang="de-CH" sz="1100" dirty="0"/>
              <a:t>, V. Georgi, M. Krüger-</a:t>
            </a:r>
            <a:r>
              <a:rPr lang="de-CH" sz="1100" dirty="0" err="1"/>
              <a:t>Potratz</a:t>
            </a:r>
            <a:r>
              <a:rPr lang="de-CH" sz="1100" dirty="0"/>
              <a:t>, D. </a:t>
            </a:r>
            <a:r>
              <a:rPr lang="de-CH" sz="1100" dirty="0" err="1"/>
              <a:t>Lengyel</a:t>
            </a:r>
            <a:r>
              <a:rPr lang="de-CH" sz="1100" dirty="0"/>
              <a:t> &amp; U. Sandfuchs (Hrsg.). </a:t>
            </a:r>
            <a:r>
              <a:rPr lang="de-CH" sz="1100" dirty="0" err="1"/>
              <a:t>Hanbuch</a:t>
            </a:r>
            <a:r>
              <a:rPr lang="de-CH" sz="1100" dirty="0"/>
              <a:t> Interkulturelle Pädagogik. Bad Heilbrunn: Verlag Julius </a:t>
            </a:r>
            <a:r>
              <a:rPr lang="de-CH" sz="1100" dirty="0" err="1"/>
              <a:t>Klinkhardt</a:t>
            </a:r>
            <a:r>
              <a:rPr lang="de-CH" sz="1100" dirty="0"/>
              <a:t>.</a:t>
            </a:r>
          </a:p>
          <a:p>
            <a:pPr>
              <a:buFont typeface="Wingdings" panose="05000000000000000000" pitchFamily="2" charset="2"/>
              <a:buChar char="§"/>
            </a:pPr>
            <a:r>
              <a:rPr lang="de-CH" sz="1100" dirty="0" err="1"/>
              <a:t>Hildenbrand</a:t>
            </a:r>
            <a:r>
              <a:rPr lang="de-CH" sz="1100" dirty="0"/>
              <a:t>, B. (2015). </a:t>
            </a:r>
            <a:r>
              <a:rPr lang="de-CH" sz="1100" i="1" dirty="0"/>
              <a:t>Anselm Strauss</a:t>
            </a:r>
            <a:r>
              <a:rPr lang="de-CH" sz="1100" dirty="0"/>
              <a:t>. In U. Flick, E. von Kardorff &amp; I. Steinke (Hrsg.). Qualitative Forschung. Ein Handbuch (11. Auflage). S. 32-41. Hamburg: </a:t>
            </a:r>
            <a:r>
              <a:rPr lang="de-CH" sz="1100" dirty="0" err="1"/>
              <a:t>ro</a:t>
            </a:r>
            <a:r>
              <a:rPr lang="de-CH" sz="1100" dirty="0"/>
              <a:t> Verlag.</a:t>
            </a:r>
          </a:p>
          <a:p>
            <a:pPr>
              <a:buFont typeface="Wingdings" panose="05000000000000000000" pitchFamily="2" charset="2"/>
              <a:buChar char="§"/>
            </a:pPr>
            <a:r>
              <a:rPr lang="de-CH" sz="1100" dirty="0"/>
              <a:t>Holland, J. (2007). </a:t>
            </a:r>
            <a:r>
              <a:rPr lang="de-CH" sz="1100" i="1" dirty="0"/>
              <a:t>Misogynie. Die Geschichte des Frauenhasses</a:t>
            </a:r>
            <a:r>
              <a:rPr lang="de-CH" sz="1100" dirty="0"/>
              <a:t>. Frankfurt a. M.: Zweitausendeins Verlag.</a:t>
            </a:r>
          </a:p>
          <a:p>
            <a:pPr>
              <a:buFont typeface="Wingdings" panose="05000000000000000000" pitchFamily="2" charset="2"/>
              <a:buChar char="§"/>
            </a:pPr>
            <a:r>
              <a:rPr lang="de-CH" sz="1100" dirty="0"/>
              <a:t>Horn, C. (2003). </a:t>
            </a:r>
            <a:r>
              <a:rPr lang="de-CH" sz="1100" i="1" dirty="0"/>
              <a:t>Zum Begriff der Gerechtigkeit</a:t>
            </a:r>
            <a:r>
              <a:rPr lang="de-CH" sz="1100" dirty="0"/>
              <a:t>. Abrufbar unter https://www.kas.de/c/document_library/get_file?uuid=a5fd3183-b479-f548-3d33-90a652454716&amp;groupId=252038 (Januar 2022).</a:t>
            </a:r>
          </a:p>
          <a:p>
            <a:pPr>
              <a:buFont typeface="Wingdings" panose="05000000000000000000" pitchFamily="2" charset="2"/>
              <a:buChar char="§"/>
            </a:pPr>
            <a:r>
              <a:rPr lang="de-CH" sz="1100" dirty="0" err="1"/>
              <a:t>Kraml</a:t>
            </a:r>
            <a:r>
              <a:rPr lang="de-CH" sz="1100" dirty="0"/>
              <a:t>, M., </a:t>
            </a:r>
            <a:r>
              <a:rPr lang="de-CH" sz="1100" dirty="0" err="1"/>
              <a:t>Sejdini</a:t>
            </a:r>
            <a:r>
              <a:rPr lang="de-CH" sz="1100" dirty="0"/>
              <a:t>, Z., Bauer, N. &amp; Kolb, J. (2020). </a:t>
            </a:r>
            <a:r>
              <a:rPr lang="de-CH" sz="1100" i="1" dirty="0"/>
              <a:t>Konflikte du Konfliktpotentiale in interreligiösen Bildungsprozessen. Empirisch begleitete Grenzgänge zwischen Schule und Universität</a:t>
            </a:r>
            <a:r>
              <a:rPr lang="de-CH" sz="1100" dirty="0"/>
              <a:t>. Stuttgart: Kohlhammer.</a:t>
            </a:r>
          </a:p>
          <a:p>
            <a:pPr>
              <a:buFont typeface="Wingdings" panose="05000000000000000000" pitchFamily="2" charset="2"/>
              <a:buChar char="§"/>
            </a:pPr>
            <a:r>
              <a:rPr lang="de-CH" sz="1100" dirty="0" err="1"/>
              <a:t>Leimgruber</a:t>
            </a:r>
            <a:r>
              <a:rPr lang="de-CH" sz="1100" dirty="0"/>
              <a:t>, S. (2012). </a:t>
            </a:r>
            <a:r>
              <a:rPr lang="de-CH" sz="1100" i="1" dirty="0"/>
              <a:t>Interreligiöses Lernen</a:t>
            </a:r>
            <a:r>
              <a:rPr lang="de-CH" sz="1100" dirty="0"/>
              <a:t> (2. Auflage). München: </a:t>
            </a:r>
            <a:r>
              <a:rPr lang="de-CH" sz="1100" dirty="0" err="1"/>
              <a:t>Kösel</a:t>
            </a:r>
            <a:r>
              <a:rPr lang="de-CH" sz="1100" dirty="0"/>
              <a:t> Verlag.</a:t>
            </a:r>
          </a:p>
          <a:p>
            <a:pPr>
              <a:buFont typeface="Wingdings" panose="05000000000000000000" pitchFamily="2" charset="2"/>
              <a:buChar char="§"/>
            </a:pPr>
            <a:r>
              <a:rPr lang="de-CH" sz="1100" dirty="0"/>
              <a:t>Maissen, T. (2010). </a:t>
            </a:r>
            <a:r>
              <a:rPr lang="de-CH" sz="1100" i="1" dirty="0"/>
              <a:t>Geschichte der Schweiz</a:t>
            </a:r>
            <a:r>
              <a:rPr lang="de-CH" sz="1100" dirty="0"/>
              <a:t>. </a:t>
            </a:r>
            <a:r>
              <a:rPr lang="de-CH" sz="1100" dirty="0" err="1"/>
              <a:t>hier+jetzt</a:t>
            </a:r>
            <a:r>
              <a:rPr lang="de-CH" sz="1100" dirty="0"/>
              <a:t>: Baden.</a:t>
            </a:r>
          </a:p>
          <a:p>
            <a:pPr>
              <a:buFont typeface="Wingdings" panose="05000000000000000000" pitchFamily="2" charset="2"/>
              <a:buChar char="§"/>
            </a:pPr>
            <a:r>
              <a:rPr lang="de-CH" sz="1100" dirty="0" err="1"/>
              <a:t>Rutishauser</a:t>
            </a:r>
            <a:r>
              <a:rPr lang="de-CH" sz="1100" dirty="0"/>
              <a:t>, C.M. (2022). </a:t>
            </a:r>
            <a:r>
              <a:rPr lang="de-CH" sz="1100" i="1" dirty="0"/>
              <a:t>Freiheit in Krisenzeiten</a:t>
            </a:r>
            <a:r>
              <a:rPr lang="de-CH" sz="1100" dirty="0"/>
              <a:t>. In Zentraleuropäische Provinz der Jesuiten (Hrsg.). Stimmen der Zeit. (Heft 2). Freiburg im Br.: Herder.</a:t>
            </a:r>
          </a:p>
          <a:p>
            <a:pPr>
              <a:buFont typeface="Wingdings" panose="05000000000000000000" pitchFamily="2" charset="2"/>
              <a:buChar char="§"/>
            </a:pPr>
            <a:r>
              <a:rPr lang="de-CH" sz="1100" dirty="0"/>
              <a:t>Seel, N.M. &amp; Hanke, U. (2015). </a:t>
            </a:r>
            <a:r>
              <a:rPr lang="de-CH" sz="1100" i="1" dirty="0"/>
              <a:t>Erziehungswissenschaft. Lehrbuch für Bachelor-, Master- und Lehramtsstudierende</a:t>
            </a:r>
            <a:r>
              <a:rPr lang="de-CH" sz="1100" dirty="0"/>
              <a:t>. Berlin, Heidelberg: Springer Verlag.</a:t>
            </a:r>
          </a:p>
          <a:p>
            <a:pPr>
              <a:buFont typeface="Wingdings" panose="05000000000000000000" pitchFamily="2" charset="2"/>
              <a:buChar char="§"/>
            </a:pPr>
            <a:r>
              <a:rPr lang="de-CH" sz="1100" dirty="0"/>
              <a:t>Shell Jugendstudie [SJ] (2019). Zusammenfassung. Abrufbar unter https://www.shell.de/about-us/shell-youth-study/_jcr_content/par/toptasks.stream/1570708341213/4a002dff58a7a9540cb9e83ee0a37a0ed8a0fd55/shell-youth-study-summary-2019-de.pdf (Januar 2022).</a:t>
            </a:r>
          </a:p>
          <a:p>
            <a:pPr marL="171450" indent="-171450">
              <a:buFont typeface="Wingdings" panose="05000000000000000000" pitchFamily="2" charset="2"/>
              <a:buChar char="§"/>
            </a:pPr>
            <a:endParaRPr lang="de-CH" sz="1100" dirty="0"/>
          </a:p>
        </p:txBody>
      </p:sp>
    </p:spTree>
    <p:extLst>
      <p:ext uri="{BB962C8B-B14F-4D97-AF65-F5344CB8AC3E}">
        <p14:creationId xmlns:p14="http://schemas.microsoft.com/office/powerpoint/2010/main" val="15502190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1"/>
          </p:nvPr>
        </p:nvSpPr>
        <p:spPr>
          <a:xfrm>
            <a:off x="353689" y="853519"/>
            <a:ext cx="8457908" cy="3009459"/>
          </a:xfrm>
        </p:spPr>
        <p:txBody>
          <a:bodyPr/>
          <a:lstStyle/>
          <a:p>
            <a:pPr>
              <a:buFont typeface="Wingdings" panose="05000000000000000000" pitchFamily="2" charset="2"/>
              <a:buChar char="§"/>
            </a:pPr>
            <a:r>
              <a:rPr lang="de-CH" sz="1100" dirty="0"/>
              <a:t>Spierling, V. (2017). </a:t>
            </a:r>
            <a:r>
              <a:rPr lang="de-CH" sz="1100" i="1" dirty="0"/>
              <a:t>Ungeheuer ist der Mensch. Eine Geschichte der Ethik von Sokrates bis Adorno</a:t>
            </a:r>
            <a:r>
              <a:rPr lang="de-CH" sz="1100" dirty="0"/>
              <a:t>. München: C.H. Beck.</a:t>
            </a:r>
          </a:p>
          <a:p>
            <a:pPr>
              <a:buFont typeface="Wingdings" panose="05000000000000000000" pitchFamily="2" charset="2"/>
              <a:buChar char="§"/>
            </a:pPr>
            <a:r>
              <a:rPr lang="de-CH" sz="1100" dirty="0"/>
              <a:t>Tanner, J. (2015). </a:t>
            </a:r>
            <a:r>
              <a:rPr lang="de-CH" sz="1100" i="1" dirty="0"/>
              <a:t>Geschichte der Schweizer im 20. Jahrhundert</a:t>
            </a:r>
            <a:r>
              <a:rPr lang="de-CH" sz="1100" dirty="0"/>
              <a:t>. C.H. Beck: Berlin.</a:t>
            </a:r>
          </a:p>
          <a:p>
            <a:pPr>
              <a:buFont typeface="Wingdings" panose="05000000000000000000" pitchFamily="2" charset="2"/>
              <a:buChar char="§"/>
            </a:pPr>
            <a:r>
              <a:rPr lang="de-CH" sz="1100" dirty="0" err="1"/>
              <a:t>Thörner</a:t>
            </a:r>
            <a:r>
              <a:rPr lang="de-CH" sz="1100" dirty="0"/>
              <a:t>, C. &amp; Hellmeier, H. (2018). </a:t>
            </a:r>
            <a:r>
              <a:rPr lang="de-CH" sz="1100" i="1" dirty="0"/>
              <a:t>Von Mozart bis </a:t>
            </a:r>
            <a:r>
              <a:rPr lang="de-CH" sz="1100" i="1" dirty="0" err="1"/>
              <a:t>Malala</a:t>
            </a:r>
            <a:r>
              <a:rPr lang="de-CH" sz="1100" i="1" dirty="0"/>
              <a:t>. Faszinierende Persönlichkeiten, die jeder kennen sollte</a:t>
            </a:r>
            <a:r>
              <a:rPr lang="de-CH" sz="1100" dirty="0"/>
              <a:t>. Hamburg: Carlsen.</a:t>
            </a:r>
          </a:p>
          <a:p>
            <a:pPr>
              <a:buFont typeface="Wingdings" panose="05000000000000000000" pitchFamily="2" charset="2"/>
              <a:buChar char="§"/>
            </a:pPr>
            <a:r>
              <a:rPr lang="de-CH" sz="1100" dirty="0" err="1"/>
              <a:t>Waldschmidt-Nelsson</a:t>
            </a:r>
            <a:r>
              <a:rPr lang="de-CH" sz="1100" dirty="0"/>
              <a:t>, B. (2018). </a:t>
            </a:r>
            <a:r>
              <a:rPr lang="de-CH" sz="1100" i="1" dirty="0"/>
              <a:t>Barack Obama 2009 – 2017. Der erste afroamerikanische Präsident. A </a:t>
            </a:r>
            <a:r>
              <a:rPr lang="de-CH" sz="1100" i="1" dirty="0" err="1"/>
              <a:t>dream</a:t>
            </a:r>
            <a:r>
              <a:rPr lang="de-CH" sz="1100" i="1" dirty="0"/>
              <a:t> </a:t>
            </a:r>
            <a:r>
              <a:rPr lang="de-CH" sz="1100" i="1" dirty="0" err="1"/>
              <a:t>come</a:t>
            </a:r>
            <a:r>
              <a:rPr lang="de-CH" sz="1100" i="1" dirty="0"/>
              <a:t> </a:t>
            </a:r>
            <a:r>
              <a:rPr lang="de-CH" sz="1100" i="1" dirty="0" err="1"/>
              <a:t>true</a:t>
            </a:r>
            <a:r>
              <a:rPr lang="de-CH" sz="1100" i="1" dirty="0"/>
              <a:t>?</a:t>
            </a:r>
            <a:r>
              <a:rPr lang="de-CH" sz="1100" dirty="0"/>
              <a:t> In C. Mauch (Hrsg.). Die Präsidenten der USA. 45 historische Porträts von George Washington bis Donald Trump (S. 470-495). </a:t>
            </a:r>
            <a:r>
              <a:rPr lang="en-US" sz="1100" dirty="0" err="1"/>
              <a:t>München</a:t>
            </a:r>
            <a:r>
              <a:rPr lang="en-US" sz="1100" dirty="0"/>
              <a:t>: C.H. Beck.</a:t>
            </a:r>
            <a:endParaRPr lang="de-CH" sz="1100" dirty="0"/>
          </a:p>
          <a:p>
            <a:pPr>
              <a:buFont typeface="Wingdings" panose="05000000000000000000" pitchFamily="2" charset="2"/>
              <a:buChar char="§"/>
            </a:pPr>
            <a:r>
              <a:rPr lang="en-US" sz="1100" dirty="0"/>
              <a:t>Wilkerson, I. (2020). </a:t>
            </a:r>
            <a:r>
              <a:rPr lang="en-US" sz="1100" i="1" dirty="0"/>
              <a:t>Caste. The lies that divide us</a:t>
            </a:r>
            <a:r>
              <a:rPr lang="en-US" sz="1100" dirty="0"/>
              <a:t>. United Kingdom: Penguin Random House.</a:t>
            </a:r>
            <a:endParaRPr lang="de-CH" sz="1100" dirty="0"/>
          </a:p>
          <a:p>
            <a:pPr>
              <a:buFont typeface="Wingdings" panose="05000000000000000000" pitchFamily="2" charset="2"/>
              <a:buChar char="§"/>
            </a:pPr>
            <a:r>
              <a:rPr lang="de-CH" sz="1100" dirty="0"/>
              <a:t>Woodward, K. (2019). </a:t>
            </a:r>
            <a:r>
              <a:rPr lang="de-CH" sz="1100" i="1" dirty="0"/>
              <a:t>Power </a:t>
            </a:r>
            <a:r>
              <a:rPr lang="de-CH" sz="1100" i="1" dirty="0" err="1"/>
              <a:t>people</a:t>
            </a:r>
            <a:r>
              <a:rPr lang="de-CH" sz="1100" i="1" dirty="0"/>
              <a:t>. Frauen und Männer, die die Welt verändert haben. Was würden sie raten?</a:t>
            </a:r>
            <a:r>
              <a:rPr lang="de-CH" sz="1100" dirty="0"/>
              <a:t> Übersetzt aus dem Englischen von A. Jäger. München: </a:t>
            </a:r>
            <a:r>
              <a:rPr lang="de-CH" sz="1100" dirty="0" err="1"/>
              <a:t>arsEdition</a:t>
            </a:r>
            <a:r>
              <a:rPr lang="de-CH" sz="1100" dirty="0"/>
              <a:t>.</a:t>
            </a:r>
          </a:p>
          <a:p>
            <a:pPr>
              <a:buFont typeface="Wingdings" panose="05000000000000000000" pitchFamily="2" charset="2"/>
              <a:buChar char="§"/>
            </a:pPr>
            <a:r>
              <a:rPr lang="de-CH" sz="1100" dirty="0"/>
              <a:t>Woodward, K. (2018). </a:t>
            </a:r>
            <a:r>
              <a:rPr lang="de-CH" sz="1100" i="1" dirty="0"/>
              <a:t>Power Women. Geniale Ideen mutiger Frauen. Was würden sie dir raten</a:t>
            </a:r>
            <a:r>
              <a:rPr lang="de-CH" sz="1100" dirty="0"/>
              <a:t>? Übersetzt aus dem Englischen von A. Jäger. München: </a:t>
            </a:r>
            <a:r>
              <a:rPr lang="de-CH" sz="1100" dirty="0" err="1"/>
              <a:t>arsEdition</a:t>
            </a:r>
            <a:r>
              <a:rPr lang="de-CH" sz="1100" dirty="0"/>
              <a:t>.</a:t>
            </a:r>
          </a:p>
          <a:p>
            <a:pPr>
              <a:buFont typeface="Wingdings" panose="05000000000000000000" pitchFamily="2" charset="2"/>
              <a:buChar char="§"/>
            </a:pPr>
            <a:r>
              <a:rPr lang="de-CH" sz="1100" dirty="0" err="1"/>
              <a:t>Zima</a:t>
            </a:r>
            <a:r>
              <a:rPr lang="de-CH" sz="1100" dirty="0"/>
              <a:t>, P.V. 2014). </a:t>
            </a:r>
            <a:r>
              <a:rPr lang="de-CH" sz="1100" i="1" dirty="0"/>
              <a:t>Moderne / Postmoderne</a:t>
            </a:r>
            <a:r>
              <a:rPr lang="de-CH" sz="1100" dirty="0"/>
              <a:t> (3. Auflage). Tübingen: UTB.</a:t>
            </a:r>
          </a:p>
          <a:p>
            <a:pPr marL="0" indent="0">
              <a:buNone/>
            </a:pPr>
            <a:endParaRPr lang="de-CH" sz="1100" dirty="0"/>
          </a:p>
        </p:txBody>
      </p:sp>
    </p:spTree>
    <p:extLst>
      <p:ext uri="{BB962C8B-B14F-4D97-AF65-F5344CB8AC3E}">
        <p14:creationId xmlns:p14="http://schemas.microsoft.com/office/powerpoint/2010/main" val="11062354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1"/>
          </p:nvPr>
        </p:nvSpPr>
        <p:spPr>
          <a:xfrm>
            <a:off x="0" y="1728866"/>
            <a:ext cx="9143999" cy="785086"/>
          </a:xfrm>
        </p:spPr>
        <p:txBody>
          <a:bodyPr/>
          <a:lstStyle/>
          <a:p>
            <a:pPr marL="0" indent="0" algn="ctr">
              <a:buNone/>
            </a:pPr>
            <a:r>
              <a:rPr lang="de-CH" sz="3000" dirty="0" err="1" smtClean="0"/>
              <a:t>Thanks</a:t>
            </a:r>
            <a:r>
              <a:rPr lang="de-CH" sz="3000" dirty="0" smtClean="0"/>
              <a:t> </a:t>
            </a:r>
            <a:r>
              <a:rPr lang="de-CH" sz="3000" dirty="0" err="1" smtClean="0"/>
              <a:t>for</a:t>
            </a:r>
            <a:r>
              <a:rPr lang="de-CH" sz="3000" dirty="0" smtClean="0"/>
              <a:t> </a:t>
            </a:r>
            <a:r>
              <a:rPr lang="de-CH" sz="3000" dirty="0" err="1" smtClean="0"/>
              <a:t>your</a:t>
            </a:r>
            <a:r>
              <a:rPr lang="de-CH" sz="3000" dirty="0" smtClean="0"/>
              <a:t> </a:t>
            </a:r>
            <a:r>
              <a:rPr lang="de-CH" sz="3000" dirty="0" err="1" smtClean="0"/>
              <a:t>attention</a:t>
            </a:r>
            <a:r>
              <a:rPr lang="de-CH" sz="3000" dirty="0" smtClean="0"/>
              <a:t>!</a:t>
            </a:r>
            <a:endParaRPr lang="de-CH" sz="3000" dirty="0"/>
          </a:p>
        </p:txBody>
      </p:sp>
    </p:spTree>
    <p:extLst>
      <p:ext uri="{BB962C8B-B14F-4D97-AF65-F5344CB8AC3E}">
        <p14:creationId xmlns:p14="http://schemas.microsoft.com/office/powerpoint/2010/main" val="412217918"/>
      </p:ext>
    </p:extLst>
  </p:cSld>
  <p:clrMapOvr>
    <a:masterClrMapping/>
  </p:clrMapOvr>
  <p:timing>
    <p:tnLst>
      <p:par>
        <p:cTn id="1" dur="indefinite" restart="never" nodeType="tmRoot"/>
      </p:par>
    </p:tnLst>
  </p:timing>
</p:sld>
</file>

<file path=ppt/theme/theme1.xml><?xml version="1.0" encoding="utf-8"?>
<a:theme xmlns:a="http://schemas.openxmlformats.org/drawingml/2006/main" name="1_PH VS">
  <a:themeElements>
    <a:clrScheme name="PH">
      <a:dk1>
        <a:srgbClr val="000000"/>
      </a:dk1>
      <a:lt1>
        <a:srgbClr val="FFFFFF"/>
      </a:lt1>
      <a:dk2>
        <a:srgbClr val="44546A"/>
      </a:dk2>
      <a:lt2>
        <a:srgbClr val="E7E6E6"/>
      </a:lt2>
      <a:accent1>
        <a:srgbClr val="D2202B"/>
      </a:accent1>
      <a:accent2>
        <a:srgbClr val="599B32"/>
      </a:accent2>
      <a:accent3>
        <a:srgbClr val="007553"/>
      </a:accent3>
      <a:accent4>
        <a:srgbClr val="99CC33"/>
      </a:accent4>
      <a:accent5>
        <a:srgbClr val="0269B1"/>
      </a:accent5>
      <a:accent6>
        <a:srgbClr val="FFCC00"/>
      </a:accent6>
      <a:hlink>
        <a:srgbClr val="F39A85"/>
      </a:hlink>
      <a:folHlink>
        <a:srgbClr val="C6C6C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smtClean="0">
            <a:latin typeface="+mn-lt"/>
          </a:defRPr>
        </a:defPPr>
      </a:lstStyle>
    </a:tx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0</TotalTime>
  <Words>2156</Words>
  <Application>Microsoft Office PowerPoint</Application>
  <PresentationFormat>Bildschirmpräsentation (16:9)</PresentationFormat>
  <Paragraphs>118</Paragraphs>
  <Slides>21</Slides>
  <Notes>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21</vt:i4>
      </vt:variant>
    </vt:vector>
  </HeadingPairs>
  <TitlesOfParts>
    <vt:vector size="28" baseType="lpstr">
      <vt:lpstr>ＭＳ Ｐゴシック</vt:lpstr>
      <vt:lpstr>Arial</vt:lpstr>
      <vt:lpstr>Arial </vt:lpstr>
      <vt:lpstr>Calibri</vt:lpstr>
      <vt:lpstr>Symbol</vt:lpstr>
      <vt:lpstr>Wingdings</vt:lpstr>
      <vt:lpstr>1_PH VS</vt:lpstr>
      <vt:lpstr>Postmodernism and tolerance  among young people in Switzerland </vt:lpstr>
      <vt:lpstr>Contents</vt:lpstr>
      <vt:lpstr>From a Christian Switzerland to a Switzerland of Diversity</vt:lpstr>
      <vt:lpstr>Postmodernism</vt:lpstr>
      <vt:lpstr>Prior studies and research question</vt:lpstr>
      <vt:lpstr>Research questions</vt:lpstr>
      <vt:lpstr>Method</vt:lpstr>
      <vt:lpstr>Important personalities</vt:lpstr>
      <vt:lpstr>PowerPoint-Präsentation</vt:lpstr>
      <vt:lpstr>Categories</vt:lpstr>
      <vt:lpstr>Racism</vt:lpstr>
      <vt:lpstr>Charity</vt:lpstr>
      <vt:lpstr>Feminism</vt:lpstr>
      <vt:lpstr>LGBTQIA+</vt:lpstr>
      <vt:lpstr>Postmodern Values</vt:lpstr>
      <vt:lpstr>PowerPoint-Präsentation</vt:lpstr>
      <vt:lpstr>Conclusion for teaching</vt:lpstr>
      <vt:lpstr>References</vt:lpstr>
      <vt:lpstr>PowerPoint-Präsentation</vt:lpstr>
      <vt:lpstr>PowerPoint-Präsentation</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David Hischier</dc:creator>
  <cp:keywords/>
  <dc:description/>
  <cp:lastModifiedBy>Bernhard Rotzer</cp:lastModifiedBy>
  <cp:revision>154</cp:revision>
  <cp:lastPrinted>2020-01-16T15:11:31Z</cp:lastPrinted>
  <dcterms:created xsi:type="dcterms:W3CDTF">2012-01-30T08:35:02Z</dcterms:created>
  <dcterms:modified xsi:type="dcterms:W3CDTF">2022-06-24T17:20:35Z</dcterms:modified>
  <cp:category/>
</cp:coreProperties>
</file>