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13" r:id="rId1"/>
  </p:sldMasterIdLst>
  <p:notesMasterIdLst>
    <p:notesMasterId r:id="rId4"/>
  </p:notesMasterIdLst>
  <p:handoutMasterIdLst>
    <p:handoutMasterId r:id="rId5"/>
  </p:handoutMasterIdLst>
  <p:sldIdLst>
    <p:sldId id="269" r:id="rId2"/>
    <p:sldId id="297" r:id="rId3"/>
  </p:sldIdLst>
  <p:sldSz cx="9144000" cy="5143500" type="screen16x9"/>
  <p:notesSz cx="6858000" cy="9144000"/>
  <p:defaultTextStyle>
    <a:defPPr>
      <a:defRPr lang="de-DE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ernhard Rotzer" initials="BR" lastIdx="0" clrIdx="0">
    <p:extLst>
      <p:ext uri="{19B8F6BF-5375-455C-9EA6-DF929625EA0E}">
        <p15:presenceInfo xmlns:p15="http://schemas.microsoft.com/office/powerpoint/2012/main" userId="Bernhard Rotz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ittlere Formatvorlage 2 - Akz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442" autoAdjust="0"/>
    <p:restoredTop sz="94694"/>
  </p:normalViewPr>
  <p:slideViewPr>
    <p:cSldViewPr snapToGrid="0" snapToObjects="1" showGuides="1">
      <p:cViewPr varScale="1">
        <p:scale>
          <a:sx n="87" d="100"/>
          <a:sy n="87" d="100"/>
        </p:scale>
        <p:origin x="840" y="60"/>
      </p:cViewPr>
      <p:guideLst>
        <p:guide orient="horz" pos="1620"/>
        <p:guide pos="2880"/>
      </p:guideLst>
    </p:cSldViewPr>
  </p:slideViewPr>
  <p:outlineViewPr>
    <p:cViewPr>
      <p:scale>
        <a:sx n="70" d="100"/>
        <a:sy n="70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handoutMaster" Target="handoutMasters/handoutMaster1.xml"/><Relationship Id="rId1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>
            <a:extLst>
              <a:ext uri="{FF2B5EF4-FFF2-40B4-BE49-F238E27FC236}">
                <a16:creationId xmlns:a16="http://schemas.microsoft.com/office/drawing/2014/main" id="{93C60E8A-6593-1545-B0E4-D5C3585A99E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6623BDD0-2255-3043-BEDD-285288A195A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AB9384D7-F898-174D-9F7C-402FBE0F6942}" type="datetimeFigureOut">
              <a:rPr lang="de-DE"/>
              <a:pPr>
                <a:defRPr/>
              </a:pPr>
              <a:t>04.09.2023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7F8E02F-2861-724B-8975-C55BD347D24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9FC1DF3-1E51-B64E-8265-BEAA0A7C84C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4ADBCB80-A6B2-3C4C-AA0C-19AF9E800B40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>
            <a:extLst>
              <a:ext uri="{FF2B5EF4-FFF2-40B4-BE49-F238E27FC236}">
                <a16:creationId xmlns:a16="http://schemas.microsoft.com/office/drawing/2014/main" id="{3D1F74B6-D73E-4246-8175-C938AAFA070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659496AB-1C46-6144-8AE5-77363C5724C1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D7461334-99D5-1146-9119-ACB5A7406990}" type="datetimeFigureOut">
              <a:rPr lang="de-DE"/>
              <a:pPr>
                <a:defRPr/>
              </a:pPr>
              <a:t>04.09.2023</a:t>
            </a:fld>
            <a:endParaRPr lang="de-DE"/>
          </a:p>
        </p:txBody>
      </p:sp>
      <p:sp>
        <p:nvSpPr>
          <p:cNvPr id="4" name="Folienbildplatzhalter 3">
            <a:extLst>
              <a:ext uri="{FF2B5EF4-FFF2-40B4-BE49-F238E27FC236}">
                <a16:creationId xmlns:a16="http://schemas.microsoft.com/office/drawing/2014/main" id="{EAF3FDA6-EB45-E742-A40D-C43C49A6C16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de-DE" noProof="0"/>
          </a:p>
        </p:txBody>
      </p:sp>
      <p:sp>
        <p:nvSpPr>
          <p:cNvPr id="5" name="Notizenplatzhalter 4">
            <a:extLst>
              <a:ext uri="{FF2B5EF4-FFF2-40B4-BE49-F238E27FC236}">
                <a16:creationId xmlns:a16="http://schemas.microsoft.com/office/drawing/2014/main" id="{E164DF84-802F-D14E-ABA7-43A4CCB738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CH" noProof="0"/>
              <a:t>Mastertextformat bearbeiten</a:t>
            </a:r>
          </a:p>
          <a:p>
            <a:pPr lvl="1"/>
            <a:r>
              <a:rPr lang="de-CH" noProof="0"/>
              <a:t>Zweite Ebene</a:t>
            </a:r>
          </a:p>
          <a:p>
            <a:pPr lvl="2"/>
            <a:r>
              <a:rPr lang="de-CH" noProof="0"/>
              <a:t>Dritte Ebene</a:t>
            </a:r>
          </a:p>
          <a:p>
            <a:pPr lvl="3"/>
            <a:r>
              <a:rPr lang="de-CH" noProof="0"/>
              <a:t>Vierte Ebene</a:t>
            </a:r>
          </a:p>
          <a:p>
            <a:pPr lvl="4"/>
            <a:r>
              <a:rPr lang="de-CH" noProof="0"/>
              <a:t>Fünfte Ebene</a:t>
            </a:r>
            <a:endParaRPr lang="de-DE" noProof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0A2C92DB-453B-3D4F-BFD3-52E9F0C0B0D4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14E831D-5E03-5A4B-BCAE-1177140170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E6DDB582-DAD3-7B4C-838E-C9BD04595A95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se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3">
            <a:extLst>
              <a:ext uri="{FF2B5EF4-FFF2-40B4-BE49-F238E27FC236}">
                <a16:creationId xmlns:a16="http://schemas.microsoft.com/office/drawing/2014/main" id="{E2EFC366-78EE-3646-9916-F5EA4444B311}"/>
              </a:ext>
            </a:extLst>
          </p:cNvPr>
          <p:cNvSpPr/>
          <p:nvPr userDrawn="1"/>
        </p:nvSpPr>
        <p:spPr>
          <a:xfrm>
            <a:off x="0" y="2092325"/>
            <a:ext cx="9144000" cy="3051175"/>
          </a:xfrm>
          <a:prstGeom prst="rect">
            <a:avLst/>
          </a:prstGeom>
          <a:solidFill>
            <a:srgbClr val="8989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6" name="Rechteck 6">
            <a:extLst>
              <a:ext uri="{FF2B5EF4-FFF2-40B4-BE49-F238E27FC236}">
                <a16:creationId xmlns:a16="http://schemas.microsoft.com/office/drawing/2014/main" id="{E4EAC082-A961-B24A-AF78-AD7362DF24AA}"/>
              </a:ext>
            </a:extLst>
          </p:cNvPr>
          <p:cNvSpPr/>
          <p:nvPr userDrawn="1"/>
        </p:nvSpPr>
        <p:spPr>
          <a:xfrm>
            <a:off x="0" y="733425"/>
            <a:ext cx="252413" cy="1360488"/>
          </a:xfrm>
          <a:prstGeom prst="rect">
            <a:avLst/>
          </a:prstGeom>
          <a:solidFill>
            <a:srgbClr val="8989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4" name="Bildplatzhalter 13"/>
          <p:cNvSpPr>
            <a:spLocks noGrp="1"/>
          </p:cNvSpPr>
          <p:nvPr>
            <p:ph type="pic" sz="quarter" idx="10"/>
          </p:nvPr>
        </p:nvSpPr>
        <p:spPr>
          <a:xfrm>
            <a:off x="252413" y="733425"/>
            <a:ext cx="8891587" cy="1358504"/>
          </a:xfrm>
          <a:prstGeom prst="rect">
            <a:avLst/>
          </a:prstGeom>
        </p:spPr>
        <p:txBody>
          <a:bodyPr/>
          <a:lstStyle/>
          <a:p>
            <a:pPr lvl="0"/>
            <a:endParaRPr lang="de-DE" noProof="0" dirty="0"/>
          </a:p>
        </p:txBody>
      </p:sp>
      <p:sp>
        <p:nvSpPr>
          <p:cNvPr id="19" name="Titel 1"/>
          <p:cNvSpPr>
            <a:spLocks noGrp="1"/>
          </p:cNvSpPr>
          <p:nvPr>
            <p:ph type="title"/>
          </p:nvPr>
        </p:nvSpPr>
        <p:spPr>
          <a:xfrm>
            <a:off x="628651" y="2669348"/>
            <a:ext cx="5940000" cy="1416678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 sz="45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1"/>
          </p:nvPr>
        </p:nvSpPr>
        <p:spPr>
          <a:xfrm>
            <a:off x="628651" y="4244579"/>
            <a:ext cx="5940425" cy="4572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500" b="1">
                <a:solidFill>
                  <a:schemeClr val="bg1"/>
                </a:solidFill>
                <a:latin typeface="+mn-lt"/>
              </a:defRPr>
            </a:lvl1pPr>
            <a:lvl2pPr>
              <a:buFontTx/>
              <a:buNone/>
              <a:defRPr sz="1500" b="1">
                <a:solidFill>
                  <a:schemeClr val="bg1"/>
                </a:solidFill>
                <a:latin typeface="+mn-lt"/>
              </a:defRPr>
            </a:lvl2pPr>
            <a:lvl3pPr marL="685800" indent="0">
              <a:buFontTx/>
              <a:buNone/>
              <a:defRPr sz="1500" b="1">
                <a:solidFill>
                  <a:schemeClr val="bg1"/>
                </a:solidFill>
                <a:latin typeface="+mn-lt"/>
              </a:defRPr>
            </a:lvl3pPr>
            <a:lvl4pPr marL="1028700" indent="0">
              <a:buFontTx/>
              <a:buNone/>
              <a:defRPr sz="1500" b="1">
                <a:solidFill>
                  <a:schemeClr val="bg1"/>
                </a:solidFill>
                <a:latin typeface="+mn-lt"/>
              </a:defRPr>
            </a:lvl4pPr>
            <a:lvl5pPr marL="1371600" indent="0">
              <a:buFontTx/>
              <a:buNone/>
              <a:defRPr sz="1500" b="1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de-DE"/>
              <a:t>Formatvorlagen des Textmasters bearbeiten</a:t>
            </a:r>
          </a:p>
        </p:txBody>
      </p:sp>
    </p:spTree>
    <p:extLst>
      <p:ext uri="{BB962C8B-B14F-4D97-AF65-F5344CB8AC3E}">
        <p14:creationId xmlns:p14="http://schemas.microsoft.com/office/powerpoint/2010/main" val="21839020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5">
            <a:extLst>
              <a:ext uri="{FF2B5EF4-FFF2-40B4-BE49-F238E27FC236}">
                <a16:creationId xmlns:a16="http://schemas.microsoft.com/office/drawing/2014/main" id="{4343ADD3-4051-F34A-808D-FD4FE9E8BDCE}"/>
              </a:ext>
            </a:extLst>
          </p:cNvPr>
          <p:cNvSpPr/>
          <p:nvPr userDrawn="1"/>
        </p:nvSpPr>
        <p:spPr>
          <a:xfrm>
            <a:off x="0" y="4908550"/>
            <a:ext cx="7561263" cy="236538"/>
          </a:xfrm>
          <a:prstGeom prst="rect">
            <a:avLst/>
          </a:prstGeom>
          <a:solidFill>
            <a:srgbClr val="8989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pic>
        <p:nvPicPr>
          <p:cNvPr id="8" name="Bild 3" descr="Logo_PHVS_2farbig.eps">
            <a:extLst>
              <a:ext uri="{FF2B5EF4-FFF2-40B4-BE49-F238E27FC236}">
                <a16:creationId xmlns:a16="http://schemas.microsoft.com/office/drawing/2014/main" id="{9A3CE500-EEC9-B14E-82B8-CC43BF9661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b="34747"/>
          <a:stretch>
            <a:fillRect/>
          </a:stretch>
        </p:blipFill>
        <p:spPr bwMode="auto">
          <a:xfrm>
            <a:off x="7705725" y="4762500"/>
            <a:ext cx="1325563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Bild 4" descr="lernen.eps">
            <a:extLst>
              <a:ext uri="{FF2B5EF4-FFF2-40B4-BE49-F238E27FC236}">
                <a16:creationId xmlns:a16="http://schemas.microsoft.com/office/drawing/2014/main" id="{E9718513-2471-FD46-A983-0A042EFFC95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135313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hteck 4">
            <a:extLst>
              <a:ext uri="{FF2B5EF4-FFF2-40B4-BE49-F238E27FC236}">
                <a16:creationId xmlns:a16="http://schemas.microsoft.com/office/drawing/2014/main" id="{0778245F-A74B-5F4B-9129-033882043CD4}"/>
              </a:ext>
            </a:extLst>
          </p:cNvPr>
          <p:cNvSpPr/>
          <p:nvPr userDrawn="1"/>
        </p:nvSpPr>
        <p:spPr>
          <a:xfrm>
            <a:off x="4913313" y="733425"/>
            <a:ext cx="144462" cy="249238"/>
          </a:xfrm>
          <a:prstGeom prst="rect">
            <a:avLst/>
          </a:prstGeom>
          <a:solidFill>
            <a:srgbClr val="8989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1" name="Fußzeilenplatzhalter 2">
            <a:extLst>
              <a:ext uri="{FF2B5EF4-FFF2-40B4-BE49-F238E27FC236}">
                <a16:creationId xmlns:a16="http://schemas.microsoft.com/office/drawing/2014/main" id="{CE03A750-F0BC-854A-ACA5-58DD221F69CD}"/>
              </a:ext>
            </a:extLst>
          </p:cNvPr>
          <p:cNvSpPr txBox="1">
            <a:spLocks/>
          </p:cNvSpPr>
          <p:nvPr userDrawn="1"/>
        </p:nvSpPr>
        <p:spPr>
          <a:xfrm>
            <a:off x="307975" y="4913313"/>
            <a:ext cx="2371725" cy="236537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defRPr/>
            </a:pPr>
            <a:fld id="{BFD70E67-C219-B74D-A76B-C3B74F9D540F}" type="datetime1">
              <a:rPr lang="de-CH" altLang="en-CH" sz="900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eaLnBrk="1" hangingPunct="1">
                <a:defRPr/>
              </a:pPr>
              <a:t>04.09.2023</a:t>
            </a:fld>
            <a:r>
              <a:rPr lang="de-DE" altLang="en-CH" sz="90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| </a:t>
            </a:r>
            <a:r>
              <a:rPr lang="de-DE" altLang="de-DE" sz="90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fld id="{D62F92F9-56BF-4F4F-82D1-D473CA799D0B}" type="slidenum">
              <a:rPr lang="de-DE" altLang="de-DE" sz="900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eaLnBrk="1" hangingPunct="1">
                <a:defRPr/>
              </a:pPr>
              <a:t>‹Nr.›</a:t>
            </a:fld>
            <a:endParaRPr lang="de-DE" altLang="en-CH" sz="900">
              <a:solidFill>
                <a:schemeClr val="bg1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hteck 8">
            <a:extLst>
              <a:ext uri="{FF2B5EF4-FFF2-40B4-BE49-F238E27FC236}">
                <a16:creationId xmlns:a16="http://schemas.microsoft.com/office/drawing/2014/main" id="{33131A6E-8BD0-A846-901D-752973FA8C83}"/>
              </a:ext>
            </a:extLst>
          </p:cNvPr>
          <p:cNvSpPr/>
          <p:nvPr userDrawn="1"/>
        </p:nvSpPr>
        <p:spPr>
          <a:xfrm>
            <a:off x="0" y="733425"/>
            <a:ext cx="3919538" cy="1617663"/>
          </a:xfrm>
          <a:prstGeom prst="rect">
            <a:avLst/>
          </a:prstGeom>
          <a:solidFill>
            <a:srgbClr val="8989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24" name="Bildplatzhalter 23"/>
          <p:cNvSpPr>
            <a:spLocks noGrp="1"/>
          </p:cNvSpPr>
          <p:nvPr>
            <p:ph type="pic" sz="quarter" idx="18"/>
          </p:nvPr>
        </p:nvSpPr>
        <p:spPr>
          <a:xfrm>
            <a:off x="0" y="0"/>
            <a:ext cx="4559210" cy="4905374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lvl="0"/>
            <a:endParaRPr lang="de-DE" noProof="0" dirty="0"/>
          </a:p>
        </p:txBody>
      </p:sp>
      <p:sp>
        <p:nvSpPr>
          <p:cNvPr id="20" name="Textplatzhalter 22"/>
          <p:cNvSpPr>
            <a:spLocks noGrp="1"/>
          </p:cNvSpPr>
          <p:nvPr>
            <p:ph type="body" sz="quarter" idx="14"/>
          </p:nvPr>
        </p:nvSpPr>
        <p:spPr>
          <a:xfrm>
            <a:off x="5211599" y="1407985"/>
            <a:ext cx="3600000" cy="27384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>
              <a:buFontTx/>
              <a:buNone/>
              <a:defRPr sz="1500" b="1">
                <a:solidFill>
                  <a:schemeClr val="tx1"/>
                </a:solidFill>
                <a:latin typeface="+mj-lt"/>
              </a:defRPr>
            </a:lvl1pPr>
            <a:lvl2pPr>
              <a:buFontTx/>
              <a:buNone/>
              <a:defRPr sz="1875"/>
            </a:lvl2pPr>
            <a:lvl3pPr marL="685800" indent="0">
              <a:buFontTx/>
              <a:buNone/>
              <a:defRPr sz="1875"/>
            </a:lvl3pPr>
            <a:lvl4pPr marL="1028700" indent="0">
              <a:buFontTx/>
              <a:buNone/>
              <a:defRPr sz="1875"/>
            </a:lvl4pPr>
            <a:lvl5pPr marL="1371600" indent="0">
              <a:buFontTx/>
              <a:buNone/>
              <a:defRPr sz="1875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1" name="Textplatzhalter 22"/>
          <p:cNvSpPr>
            <a:spLocks noGrp="1"/>
          </p:cNvSpPr>
          <p:nvPr>
            <p:ph type="body" sz="quarter" idx="16"/>
          </p:nvPr>
        </p:nvSpPr>
        <p:spPr>
          <a:xfrm>
            <a:off x="5211599" y="1687046"/>
            <a:ext cx="3600000" cy="2761640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257175" indent="-257175">
              <a:spcBef>
                <a:spcPts val="300"/>
              </a:spcBef>
              <a:buClr>
                <a:srgbClr val="898989"/>
              </a:buClr>
              <a:buSzPct val="120000"/>
              <a:buFont typeface="Symbol" pitchFamily="2" charset="2"/>
              <a:buChar char="-"/>
              <a:defRPr sz="1500" b="0">
                <a:solidFill>
                  <a:schemeClr val="tx1"/>
                </a:solidFill>
                <a:latin typeface="+mn-lt"/>
              </a:defRPr>
            </a:lvl1pPr>
            <a:lvl2pPr marL="526500" indent="-256500">
              <a:buClr>
                <a:srgbClr val="898989"/>
              </a:buClr>
              <a:buSzPct val="120000"/>
              <a:buFont typeface="Symbol" pitchFamily="2" charset="2"/>
              <a:buChar char="-"/>
              <a:tabLst/>
              <a:defRPr sz="1350">
                <a:latin typeface="+mn-lt"/>
              </a:defRPr>
            </a:lvl2pPr>
            <a:lvl3pPr marL="783000" indent="-256500">
              <a:buClr>
                <a:srgbClr val="898989"/>
              </a:buClr>
              <a:buSzPct val="120000"/>
              <a:buFont typeface="Symbol" pitchFamily="2" charset="2"/>
              <a:buChar char="-"/>
              <a:tabLst/>
              <a:defRPr sz="1200">
                <a:latin typeface="+mn-lt"/>
              </a:defRPr>
            </a:lvl3pPr>
            <a:lvl4pPr marL="1039500" indent="-257175">
              <a:buClr>
                <a:srgbClr val="898989"/>
              </a:buClr>
              <a:buSzPct val="120000"/>
              <a:buFont typeface="Symbol" pitchFamily="2" charset="2"/>
              <a:buChar char="-"/>
              <a:defRPr sz="1050">
                <a:latin typeface="+mn-lt"/>
              </a:defRPr>
            </a:lvl4pPr>
            <a:lvl5pPr marL="1371600" indent="0">
              <a:buFontTx/>
              <a:buNone/>
              <a:defRPr sz="1875"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</p:txBody>
      </p:sp>
      <p:sp>
        <p:nvSpPr>
          <p:cNvPr id="22" name="Textplatzhalter 22"/>
          <p:cNvSpPr>
            <a:spLocks noGrp="1"/>
          </p:cNvSpPr>
          <p:nvPr>
            <p:ph type="body" sz="quarter" idx="17"/>
          </p:nvPr>
        </p:nvSpPr>
        <p:spPr>
          <a:xfrm>
            <a:off x="5211599" y="631237"/>
            <a:ext cx="3600000" cy="45321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2700" b="1">
                <a:solidFill>
                  <a:schemeClr val="tx1"/>
                </a:solidFill>
                <a:latin typeface="+mj-lt"/>
              </a:defRPr>
            </a:lvl1pPr>
            <a:lvl2pPr>
              <a:buFontTx/>
              <a:buNone/>
              <a:defRPr sz="1875"/>
            </a:lvl2pPr>
            <a:lvl3pPr marL="685800" indent="0">
              <a:buFontTx/>
              <a:buNone/>
              <a:defRPr sz="1875"/>
            </a:lvl3pPr>
            <a:lvl4pPr marL="1028700" indent="0">
              <a:buFontTx/>
              <a:buNone/>
              <a:defRPr sz="1875"/>
            </a:lvl4pPr>
            <a:lvl5pPr marL="1371600" indent="0">
              <a:buFontTx/>
              <a:buNone/>
              <a:defRPr sz="1875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8" name="Titel 1"/>
          <p:cNvSpPr>
            <a:spLocks noGrp="1"/>
          </p:cNvSpPr>
          <p:nvPr>
            <p:ph type="title"/>
          </p:nvPr>
        </p:nvSpPr>
        <p:spPr>
          <a:xfrm>
            <a:off x="332401" y="934644"/>
            <a:ext cx="3253310" cy="1194037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 sz="27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707414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 und Tex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F39869B6-7321-3049-B24E-9854C7C53FC2}"/>
              </a:ext>
            </a:extLst>
          </p:cNvPr>
          <p:cNvSpPr/>
          <p:nvPr userDrawn="1"/>
        </p:nvSpPr>
        <p:spPr>
          <a:xfrm>
            <a:off x="0" y="4908550"/>
            <a:ext cx="7561263" cy="236538"/>
          </a:xfrm>
          <a:prstGeom prst="rect">
            <a:avLst/>
          </a:prstGeom>
          <a:solidFill>
            <a:srgbClr val="8989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pic>
        <p:nvPicPr>
          <p:cNvPr id="7" name="Bild 3" descr="Logo_PHVS_2farbig.eps">
            <a:extLst>
              <a:ext uri="{FF2B5EF4-FFF2-40B4-BE49-F238E27FC236}">
                <a16:creationId xmlns:a16="http://schemas.microsoft.com/office/drawing/2014/main" id="{84A76C23-55FB-1747-B1EE-A1D36875E7E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b="34747"/>
          <a:stretch>
            <a:fillRect/>
          </a:stretch>
        </p:blipFill>
        <p:spPr bwMode="auto">
          <a:xfrm>
            <a:off x="7705725" y="4762500"/>
            <a:ext cx="1325563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Bild 4" descr="lernen.eps">
            <a:extLst>
              <a:ext uri="{FF2B5EF4-FFF2-40B4-BE49-F238E27FC236}">
                <a16:creationId xmlns:a16="http://schemas.microsoft.com/office/drawing/2014/main" id="{B0096293-0930-EB4E-AE79-D50FE9D90F5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135313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hteck 4">
            <a:extLst>
              <a:ext uri="{FF2B5EF4-FFF2-40B4-BE49-F238E27FC236}">
                <a16:creationId xmlns:a16="http://schemas.microsoft.com/office/drawing/2014/main" id="{F35B033D-A9B4-A04F-9A4B-90FC0425CC38}"/>
              </a:ext>
            </a:extLst>
          </p:cNvPr>
          <p:cNvSpPr/>
          <p:nvPr userDrawn="1"/>
        </p:nvSpPr>
        <p:spPr>
          <a:xfrm>
            <a:off x="4913313" y="733425"/>
            <a:ext cx="144462" cy="249238"/>
          </a:xfrm>
          <a:prstGeom prst="rect">
            <a:avLst/>
          </a:prstGeom>
          <a:solidFill>
            <a:srgbClr val="8989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0" name="Fußzeilenplatzhalter 2">
            <a:extLst>
              <a:ext uri="{FF2B5EF4-FFF2-40B4-BE49-F238E27FC236}">
                <a16:creationId xmlns:a16="http://schemas.microsoft.com/office/drawing/2014/main" id="{1C33A396-A839-D542-B754-6BAFE9E3AB98}"/>
              </a:ext>
            </a:extLst>
          </p:cNvPr>
          <p:cNvSpPr txBox="1">
            <a:spLocks/>
          </p:cNvSpPr>
          <p:nvPr userDrawn="1"/>
        </p:nvSpPr>
        <p:spPr>
          <a:xfrm>
            <a:off x="307975" y="4913313"/>
            <a:ext cx="2371725" cy="236537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defRPr/>
            </a:pPr>
            <a:fld id="{2CBAE474-27BF-7B42-B992-23E4173A0EDD}" type="datetime1">
              <a:rPr lang="de-CH" altLang="en-CH" sz="900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eaLnBrk="1" hangingPunct="1">
                <a:defRPr/>
              </a:pPr>
              <a:t>04.09.2023</a:t>
            </a:fld>
            <a:r>
              <a:rPr lang="de-DE" altLang="en-CH" sz="90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| </a:t>
            </a:r>
            <a:r>
              <a:rPr lang="de-DE" altLang="de-DE" sz="90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fld id="{883DA96C-E3A8-B149-85A7-4038616A6968}" type="slidenum">
              <a:rPr lang="de-DE" altLang="de-DE" sz="900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eaLnBrk="1" hangingPunct="1">
                <a:defRPr/>
              </a:pPr>
              <a:t>‹Nr.›</a:t>
            </a:fld>
            <a:endParaRPr lang="de-DE" altLang="en-CH" sz="900">
              <a:solidFill>
                <a:schemeClr val="bg1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hteck 8">
            <a:extLst>
              <a:ext uri="{FF2B5EF4-FFF2-40B4-BE49-F238E27FC236}">
                <a16:creationId xmlns:a16="http://schemas.microsoft.com/office/drawing/2014/main" id="{D29A8DFB-746C-F14E-ADA8-C81ECE2839BE}"/>
              </a:ext>
            </a:extLst>
          </p:cNvPr>
          <p:cNvSpPr/>
          <p:nvPr userDrawn="1"/>
        </p:nvSpPr>
        <p:spPr>
          <a:xfrm>
            <a:off x="0" y="733425"/>
            <a:ext cx="3919538" cy="1617663"/>
          </a:xfrm>
          <a:prstGeom prst="rect">
            <a:avLst/>
          </a:prstGeom>
          <a:solidFill>
            <a:srgbClr val="8989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4" name="Bildplatzhalter 23"/>
          <p:cNvSpPr>
            <a:spLocks noGrp="1"/>
          </p:cNvSpPr>
          <p:nvPr>
            <p:ph type="pic" sz="quarter" idx="18"/>
          </p:nvPr>
        </p:nvSpPr>
        <p:spPr>
          <a:xfrm>
            <a:off x="0" y="0"/>
            <a:ext cx="4562474" cy="4906566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lvl="0"/>
            <a:endParaRPr lang="de-DE" noProof="0" dirty="0"/>
          </a:p>
        </p:txBody>
      </p:sp>
      <p:sp>
        <p:nvSpPr>
          <p:cNvPr id="21" name="Textplatzhalter 22"/>
          <p:cNvSpPr>
            <a:spLocks noGrp="1"/>
          </p:cNvSpPr>
          <p:nvPr>
            <p:ph type="body" sz="quarter" idx="16"/>
          </p:nvPr>
        </p:nvSpPr>
        <p:spPr>
          <a:xfrm>
            <a:off x="5211599" y="1379544"/>
            <a:ext cx="3600000" cy="308775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257175" indent="-257175">
              <a:spcBef>
                <a:spcPts val="300"/>
              </a:spcBef>
              <a:buClr>
                <a:srgbClr val="898989"/>
              </a:buClr>
              <a:buSzPct val="120000"/>
              <a:buFont typeface="Symbol" pitchFamily="2" charset="2"/>
              <a:buChar char="-"/>
              <a:defRPr sz="1500" b="0">
                <a:solidFill>
                  <a:schemeClr val="tx1"/>
                </a:solidFill>
                <a:latin typeface="+mn-lt"/>
              </a:defRPr>
            </a:lvl1pPr>
            <a:lvl2pPr marL="526500" indent="-256500">
              <a:buClr>
                <a:srgbClr val="898989"/>
              </a:buClr>
              <a:buSzPct val="120000"/>
              <a:buFont typeface="Symbol" pitchFamily="2" charset="2"/>
              <a:buChar char="-"/>
              <a:tabLst/>
              <a:defRPr sz="1350">
                <a:latin typeface="+mn-lt"/>
              </a:defRPr>
            </a:lvl2pPr>
            <a:lvl3pPr marL="783000" indent="-256500">
              <a:buClr>
                <a:srgbClr val="898989"/>
              </a:buClr>
              <a:buSzPct val="120000"/>
              <a:buFont typeface="Symbol" pitchFamily="2" charset="2"/>
              <a:buChar char="-"/>
              <a:tabLst/>
              <a:defRPr sz="1200">
                <a:latin typeface="+mn-lt"/>
              </a:defRPr>
            </a:lvl3pPr>
            <a:lvl4pPr marL="1039500" indent="-257175">
              <a:buClr>
                <a:srgbClr val="898989"/>
              </a:buClr>
              <a:buSzPct val="120000"/>
              <a:buFont typeface="Symbol" pitchFamily="2" charset="2"/>
              <a:buChar char="-"/>
              <a:defRPr sz="1050">
                <a:latin typeface="+mn-lt"/>
              </a:defRPr>
            </a:lvl4pPr>
            <a:lvl5pPr marL="1371600" indent="0">
              <a:buFontTx/>
              <a:buNone/>
              <a:defRPr sz="1875"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</p:txBody>
      </p:sp>
      <p:sp>
        <p:nvSpPr>
          <p:cNvPr id="22" name="Textplatzhalter 22"/>
          <p:cNvSpPr>
            <a:spLocks noGrp="1"/>
          </p:cNvSpPr>
          <p:nvPr>
            <p:ph type="body" sz="quarter" idx="17"/>
          </p:nvPr>
        </p:nvSpPr>
        <p:spPr>
          <a:xfrm>
            <a:off x="5211599" y="631237"/>
            <a:ext cx="3600000" cy="45321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>
              <a:spcBef>
                <a:spcPts val="0"/>
              </a:spcBef>
              <a:buClr>
                <a:srgbClr val="5A9B32"/>
              </a:buClr>
              <a:buFontTx/>
              <a:buNone/>
              <a:defRPr sz="2700" b="1">
                <a:solidFill>
                  <a:schemeClr val="tx1"/>
                </a:solidFill>
                <a:latin typeface="+mj-lt"/>
              </a:defRPr>
            </a:lvl1pPr>
            <a:lvl2pPr>
              <a:buFontTx/>
              <a:buNone/>
              <a:defRPr sz="1875"/>
            </a:lvl2pPr>
            <a:lvl3pPr marL="685800" indent="0">
              <a:buFontTx/>
              <a:buNone/>
              <a:defRPr sz="1875"/>
            </a:lvl3pPr>
            <a:lvl4pPr marL="1028700" indent="0">
              <a:buFontTx/>
              <a:buNone/>
              <a:defRPr sz="1875"/>
            </a:lvl4pPr>
            <a:lvl5pPr marL="1371600" indent="0">
              <a:buFontTx/>
              <a:buNone/>
              <a:defRPr sz="1875"/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9" name="Titel 1"/>
          <p:cNvSpPr>
            <a:spLocks noGrp="1"/>
          </p:cNvSpPr>
          <p:nvPr>
            <p:ph type="title"/>
          </p:nvPr>
        </p:nvSpPr>
        <p:spPr>
          <a:xfrm>
            <a:off x="332401" y="934644"/>
            <a:ext cx="3253310" cy="1194037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 sz="27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3489204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5">
            <a:extLst>
              <a:ext uri="{FF2B5EF4-FFF2-40B4-BE49-F238E27FC236}">
                <a16:creationId xmlns:a16="http://schemas.microsoft.com/office/drawing/2014/main" id="{F105013A-DF31-184D-B111-2DFA329362EE}"/>
              </a:ext>
            </a:extLst>
          </p:cNvPr>
          <p:cNvSpPr/>
          <p:nvPr userDrawn="1"/>
        </p:nvSpPr>
        <p:spPr>
          <a:xfrm>
            <a:off x="0" y="4908550"/>
            <a:ext cx="7561263" cy="236538"/>
          </a:xfrm>
          <a:prstGeom prst="rect">
            <a:avLst/>
          </a:prstGeom>
          <a:solidFill>
            <a:srgbClr val="8989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pic>
        <p:nvPicPr>
          <p:cNvPr id="6" name="Bild 3" descr="Logo_PHVS_2farbig.eps">
            <a:extLst>
              <a:ext uri="{FF2B5EF4-FFF2-40B4-BE49-F238E27FC236}">
                <a16:creationId xmlns:a16="http://schemas.microsoft.com/office/drawing/2014/main" id="{3005A74E-4B78-EB43-9409-3C6A7B3046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b="34747"/>
          <a:stretch>
            <a:fillRect/>
          </a:stretch>
        </p:blipFill>
        <p:spPr bwMode="auto">
          <a:xfrm>
            <a:off x="7705725" y="4762500"/>
            <a:ext cx="1325563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hteck 4">
            <a:extLst>
              <a:ext uri="{FF2B5EF4-FFF2-40B4-BE49-F238E27FC236}">
                <a16:creationId xmlns:a16="http://schemas.microsoft.com/office/drawing/2014/main" id="{D6D5694C-04F7-404C-8C6D-E7EDF5CEA184}"/>
              </a:ext>
            </a:extLst>
          </p:cNvPr>
          <p:cNvSpPr/>
          <p:nvPr userDrawn="1"/>
        </p:nvSpPr>
        <p:spPr>
          <a:xfrm>
            <a:off x="0" y="604838"/>
            <a:ext cx="144463" cy="249237"/>
          </a:xfrm>
          <a:prstGeom prst="rect">
            <a:avLst/>
          </a:prstGeom>
          <a:solidFill>
            <a:srgbClr val="8989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8" name="Fußzeilenplatzhalter 2">
            <a:extLst>
              <a:ext uri="{FF2B5EF4-FFF2-40B4-BE49-F238E27FC236}">
                <a16:creationId xmlns:a16="http://schemas.microsoft.com/office/drawing/2014/main" id="{BC159880-1C49-8D4A-AA28-4E4BA43A2622}"/>
              </a:ext>
            </a:extLst>
          </p:cNvPr>
          <p:cNvSpPr txBox="1">
            <a:spLocks/>
          </p:cNvSpPr>
          <p:nvPr userDrawn="1"/>
        </p:nvSpPr>
        <p:spPr>
          <a:xfrm>
            <a:off x="307975" y="4913313"/>
            <a:ext cx="2371725" cy="236537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defRPr/>
            </a:pPr>
            <a:fld id="{E6653E88-3362-0E4F-8701-00A0FFB855E3}" type="datetime1">
              <a:rPr lang="de-CH" altLang="en-CH" sz="900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eaLnBrk="1" hangingPunct="1">
                <a:defRPr/>
              </a:pPr>
              <a:t>04.09.2023</a:t>
            </a:fld>
            <a:r>
              <a:rPr lang="de-DE" altLang="en-CH" sz="90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| </a:t>
            </a:r>
            <a:r>
              <a:rPr lang="de-DE" altLang="de-DE" sz="90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fld id="{F1344602-9ED2-754B-A999-578B746578F4}" type="slidenum">
              <a:rPr lang="de-DE" altLang="de-DE" sz="900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eaLnBrk="1" hangingPunct="1">
                <a:defRPr/>
              </a:pPr>
              <a:t>‹Nr.›</a:t>
            </a:fld>
            <a:endParaRPr lang="de-DE" altLang="en-CH" sz="900">
              <a:solidFill>
                <a:schemeClr val="bg1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Bild 4" descr="lernen.eps">
            <a:extLst>
              <a:ext uri="{FF2B5EF4-FFF2-40B4-BE49-F238E27FC236}">
                <a16:creationId xmlns:a16="http://schemas.microsoft.com/office/drawing/2014/main" id="{09624FB4-70BF-BF41-9140-F452432A048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135313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platzhalter 22"/>
          <p:cNvSpPr>
            <a:spLocks noGrp="1"/>
          </p:cNvSpPr>
          <p:nvPr>
            <p:ph type="body" sz="quarter" idx="14"/>
          </p:nvPr>
        </p:nvSpPr>
        <p:spPr>
          <a:xfrm>
            <a:off x="353690" y="1352084"/>
            <a:ext cx="8457908" cy="27384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>
              <a:buFontTx/>
              <a:buNone/>
              <a:defRPr sz="1500" b="1">
                <a:solidFill>
                  <a:schemeClr val="tx1"/>
                </a:solidFill>
                <a:latin typeface="+mn-lt"/>
              </a:defRPr>
            </a:lvl1pPr>
            <a:lvl2pPr>
              <a:buFontTx/>
              <a:buNone/>
              <a:defRPr sz="1875"/>
            </a:lvl2pPr>
            <a:lvl3pPr marL="685800" indent="0">
              <a:buFontTx/>
              <a:buNone/>
              <a:defRPr sz="1875"/>
            </a:lvl3pPr>
            <a:lvl4pPr marL="1028700" indent="0">
              <a:buFontTx/>
              <a:buNone/>
              <a:defRPr sz="1875"/>
            </a:lvl4pPr>
            <a:lvl5pPr marL="1371600" indent="0">
              <a:buFontTx/>
              <a:buNone/>
              <a:defRPr sz="1875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1" name="Textplatzhalter 22"/>
          <p:cNvSpPr>
            <a:spLocks noGrp="1"/>
          </p:cNvSpPr>
          <p:nvPr>
            <p:ph type="body" sz="quarter" idx="16"/>
          </p:nvPr>
        </p:nvSpPr>
        <p:spPr>
          <a:xfrm>
            <a:off x="353691" y="1678198"/>
            <a:ext cx="8457908" cy="2761640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257175" indent="-257175">
              <a:spcBef>
                <a:spcPts val="300"/>
              </a:spcBef>
              <a:buClr>
                <a:srgbClr val="898989"/>
              </a:buClr>
              <a:buSzPct val="120000"/>
              <a:buFont typeface="Symbol" panose="05050102010706020507" pitchFamily="18" charset="2"/>
              <a:buChar char="-"/>
              <a:defRPr sz="1500" b="0">
                <a:solidFill>
                  <a:schemeClr val="tx1"/>
                </a:solidFill>
                <a:latin typeface="+mn-lt"/>
              </a:defRPr>
            </a:lvl1pPr>
            <a:lvl2pPr marL="270000" indent="0">
              <a:buClr>
                <a:srgbClr val="D2202B"/>
              </a:buClr>
              <a:buSzPct val="120000"/>
              <a:buFontTx/>
              <a:buNone/>
              <a:tabLst/>
              <a:defRPr sz="1500">
                <a:latin typeface="+mn-lt"/>
              </a:defRPr>
            </a:lvl2pPr>
            <a:lvl3pPr marL="526500" indent="0">
              <a:buClr>
                <a:srgbClr val="D2202B"/>
              </a:buClr>
              <a:buSzPct val="120000"/>
              <a:buFontTx/>
              <a:buNone/>
              <a:tabLst/>
              <a:defRPr sz="1500">
                <a:latin typeface="+mn-lt"/>
              </a:defRPr>
            </a:lvl3pPr>
            <a:lvl4pPr marL="782325" indent="0">
              <a:buClr>
                <a:srgbClr val="D2202B"/>
              </a:buClr>
              <a:buSzPct val="120000"/>
              <a:buFontTx/>
              <a:buNone/>
              <a:defRPr sz="1500">
                <a:latin typeface="+mn-lt"/>
              </a:defRPr>
            </a:lvl4pPr>
            <a:lvl5pPr marL="1371600" indent="0">
              <a:buFontTx/>
              <a:buNone/>
              <a:defRPr sz="1875"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353689" y="472965"/>
            <a:ext cx="8457908" cy="461394"/>
          </a:xfrm>
          <a:prstGeom prst="rect">
            <a:avLst/>
          </a:prstGeom>
        </p:spPr>
        <p:txBody>
          <a:bodyPr/>
          <a:lstStyle>
            <a:lvl1pPr>
              <a:defRPr sz="2700">
                <a:latin typeface="+mj-lt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4214599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5">
            <a:extLst>
              <a:ext uri="{FF2B5EF4-FFF2-40B4-BE49-F238E27FC236}">
                <a16:creationId xmlns:a16="http://schemas.microsoft.com/office/drawing/2014/main" id="{B27DD38A-5550-4049-9467-EEA6636A6F32}"/>
              </a:ext>
            </a:extLst>
          </p:cNvPr>
          <p:cNvSpPr/>
          <p:nvPr userDrawn="1"/>
        </p:nvSpPr>
        <p:spPr>
          <a:xfrm>
            <a:off x="0" y="4908550"/>
            <a:ext cx="7561263" cy="236538"/>
          </a:xfrm>
          <a:prstGeom prst="rect">
            <a:avLst/>
          </a:prstGeom>
          <a:solidFill>
            <a:srgbClr val="8989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pic>
        <p:nvPicPr>
          <p:cNvPr id="5" name="Bild 3" descr="Logo_PHVS_2farbig.eps">
            <a:extLst>
              <a:ext uri="{FF2B5EF4-FFF2-40B4-BE49-F238E27FC236}">
                <a16:creationId xmlns:a16="http://schemas.microsoft.com/office/drawing/2014/main" id="{216EFE1B-91B3-AF42-ACE7-427CC00146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b="34747"/>
          <a:stretch>
            <a:fillRect/>
          </a:stretch>
        </p:blipFill>
        <p:spPr bwMode="auto">
          <a:xfrm>
            <a:off x="7705725" y="4762500"/>
            <a:ext cx="1325563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hteck 4">
            <a:extLst>
              <a:ext uri="{FF2B5EF4-FFF2-40B4-BE49-F238E27FC236}">
                <a16:creationId xmlns:a16="http://schemas.microsoft.com/office/drawing/2014/main" id="{666C38E1-0BFB-9745-95DA-9EB0708F567E}"/>
              </a:ext>
            </a:extLst>
          </p:cNvPr>
          <p:cNvSpPr/>
          <p:nvPr userDrawn="1"/>
        </p:nvSpPr>
        <p:spPr>
          <a:xfrm>
            <a:off x="0" y="604838"/>
            <a:ext cx="144463" cy="249237"/>
          </a:xfrm>
          <a:prstGeom prst="rect">
            <a:avLst/>
          </a:prstGeom>
          <a:solidFill>
            <a:srgbClr val="8989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7" name="Fußzeilenplatzhalter 2">
            <a:extLst>
              <a:ext uri="{FF2B5EF4-FFF2-40B4-BE49-F238E27FC236}">
                <a16:creationId xmlns:a16="http://schemas.microsoft.com/office/drawing/2014/main" id="{48631A9F-DEF3-3C48-BB04-51D6ABB0F399}"/>
              </a:ext>
            </a:extLst>
          </p:cNvPr>
          <p:cNvSpPr txBox="1">
            <a:spLocks/>
          </p:cNvSpPr>
          <p:nvPr userDrawn="1"/>
        </p:nvSpPr>
        <p:spPr>
          <a:xfrm>
            <a:off x="307975" y="4913313"/>
            <a:ext cx="2371725" cy="236537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defRPr/>
            </a:pPr>
            <a:fld id="{B55B7FFB-F1B6-424E-93B2-D130C21FD945}" type="datetime1">
              <a:rPr lang="de-CH" altLang="en-CH" sz="900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eaLnBrk="1" hangingPunct="1">
                <a:defRPr/>
              </a:pPr>
              <a:t>04.09.2023</a:t>
            </a:fld>
            <a:r>
              <a:rPr lang="de-DE" altLang="en-CH" sz="90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| </a:t>
            </a:r>
            <a:r>
              <a:rPr lang="de-DE" altLang="de-DE" sz="90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fld id="{DB66BF08-BE70-444C-9855-C034C854FF06}" type="slidenum">
              <a:rPr lang="de-DE" altLang="de-DE" sz="900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eaLnBrk="1" hangingPunct="1">
                <a:defRPr/>
              </a:pPr>
              <a:t>‹Nr.›</a:t>
            </a:fld>
            <a:endParaRPr lang="de-DE" altLang="en-CH" sz="900">
              <a:solidFill>
                <a:schemeClr val="bg1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Bild 4" descr="lernen.eps">
            <a:extLst>
              <a:ext uri="{FF2B5EF4-FFF2-40B4-BE49-F238E27FC236}">
                <a16:creationId xmlns:a16="http://schemas.microsoft.com/office/drawing/2014/main" id="{C0C03C0D-456B-324C-A87D-76B0FD6E1A5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135313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platzhalter 22"/>
          <p:cNvSpPr>
            <a:spLocks noGrp="1"/>
          </p:cNvSpPr>
          <p:nvPr>
            <p:ph type="body" sz="quarter" idx="16"/>
          </p:nvPr>
        </p:nvSpPr>
        <p:spPr>
          <a:xfrm>
            <a:off x="353691" y="1352085"/>
            <a:ext cx="8457908" cy="308775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257175" indent="-257175">
              <a:spcBef>
                <a:spcPts val="300"/>
              </a:spcBef>
              <a:buClr>
                <a:srgbClr val="898989"/>
              </a:buClr>
              <a:buSzPct val="120000"/>
              <a:buFont typeface="Symbol" panose="05050102010706020507" pitchFamily="18" charset="2"/>
              <a:buChar char="-"/>
              <a:defRPr sz="1500" b="0">
                <a:solidFill>
                  <a:schemeClr val="tx1"/>
                </a:solidFill>
                <a:latin typeface="+mn-lt"/>
              </a:defRPr>
            </a:lvl1pPr>
            <a:lvl2pPr marL="270000" indent="0">
              <a:buClr>
                <a:srgbClr val="D2202B"/>
              </a:buClr>
              <a:buSzPct val="120000"/>
              <a:buFontTx/>
              <a:buNone/>
              <a:tabLst/>
              <a:defRPr sz="1500">
                <a:latin typeface="+mn-lt"/>
              </a:defRPr>
            </a:lvl2pPr>
            <a:lvl3pPr marL="526500" indent="0">
              <a:buClr>
                <a:srgbClr val="D2202B"/>
              </a:buClr>
              <a:buSzPct val="120000"/>
              <a:buFontTx/>
              <a:buNone/>
              <a:tabLst/>
              <a:defRPr sz="1500">
                <a:latin typeface="+mn-lt"/>
              </a:defRPr>
            </a:lvl3pPr>
            <a:lvl4pPr marL="782325" indent="0">
              <a:buClr>
                <a:srgbClr val="D2202B"/>
              </a:buClr>
              <a:buSzPct val="120000"/>
              <a:buFontTx/>
              <a:buNone/>
              <a:defRPr sz="1500">
                <a:latin typeface="+mn-lt"/>
              </a:defRPr>
            </a:lvl4pPr>
            <a:lvl5pPr marL="1371600" indent="0">
              <a:buFontTx/>
              <a:buNone/>
              <a:defRPr sz="1875"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4" name="Titel 2"/>
          <p:cNvSpPr>
            <a:spLocks noGrp="1"/>
          </p:cNvSpPr>
          <p:nvPr>
            <p:ph type="title"/>
          </p:nvPr>
        </p:nvSpPr>
        <p:spPr>
          <a:xfrm>
            <a:off x="353689" y="472964"/>
            <a:ext cx="8457908" cy="461394"/>
          </a:xfrm>
          <a:prstGeom prst="rect">
            <a:avLst/>
          </a:prstGeom>
        </p:spPr>
        <p:txBody>
          <a:bodyPr/>
          <a:lstStyle>
            <a:lvl1pPr>
              <a:defRPr sz="2700">
                <a:latin typeface="+mj-lt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1180649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uzählungszeich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5">
            <a:extLst>
              <a:ext uri="{FF2B5EF4-FFF2-40B4-BE49-F238E27FC236}">
                <a16:creationId xmlns:a16="http://schemas.microsoft.com/office/drawing/2014/main" id="{AB2358C5-2EF6-1444-AA06-A2E95BB3C678}"/>
              </a:ext>
            </a:extLst>
          </p:cNvPr>
          <p:cNvSpPr/>
          <p:nvPr userDrawn="1"/>
        </p:nvSpPr>
        <p:spPr>
          <a:xfrm>
            <a:off x="0" y="4908550"/>
            <a:ext cx="7561263" cy="236538"/>
          </a:xfrm>
          <a:prstGeom prst="rect">
            <a:avLst/>
          </a:prstGeom>
          <a:solidFill>
            <a:srgbClr val="8989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pic>
        <p:nvPicPr>
          <p:cNvPr id="5" name="Bild 3" descr="Logo_PHVS_2farbig.eps">
            <a:extLst>
              <a:ext uri="{FF2B5EF4-FFF2-40B4-BE49-F238E27FC236}">
                <a16:creationId xmlns:a16="http://schemas.microsoft.com/office/drawing/2014/main" id="{9FD759C9-F9DB-3C40-BDC3-18CB2EDA13F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b="34747"/>
          <a:stretch>
            <a:fillRect/>
          </a:stretch>
        </p:blipFill>
        <p:spPr bwMode="auto">
          <a:xfrm>
            <a:off x="7705725" y="4762500"/>
            <a:ext cx="1325563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hteck 4">
            <a:extLst>
              <a:ext uri="{FF2B5EF4-FFF2-40B4-BE49-F238E27FC236}">
                <a16:creationId xmlns:a16="http://schemas.microsoft.com/office/drawing/2014/main" id="{4EC288A2-3992-6F48-BC14-285BB1921089}"/>
              </a:ext>
            </a:extLst>
          </p:cNvPr>
          <p:cNvSpPr/>
          <p:nvPr userDrawn="1"/>
        </p:nvSpPr>
        <p:spPr>
          <a:xfrm>
            <a:off x="0" y="604838"/>
            <a:ext cx="144463" cy="249237"/>
          </a:xfrm>
          <a:prstGeom prst="rect">
            <a:avLst/>
          </a:prstGeom>
          <a:solidFill>
            <a:srgbClr val="8989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7" name="Fußzeilenplatzhalter 2">
            <a:extLst>
              <a:ext uri="{FF2B5EF4-FFF2-40B4-BE49-F238E27FC236}">
                <a16:creationId xmlns:a16="http://schemas.microsoft.com/office/drawing/2014/main" id="{EF00975C-A2A1-4C42-876B-ACE6F762EF8C}"/>
              </a:ext>
            </a:extLst>
          </p:cNvPr>
          <p:cNvSpPr txBox="1">
            <a:spLocks/>
          </p:cNvSpPr>
          <p:nvPr userDrawn="1"/>
        </p:nvSpPr>
        <p:spPr>
          <a:xfrm>
            <a:off x="307975" y="4913313"/>
            <a:ext cx="2371725" cy="236537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defRPr/>
            </a:pPr>
            <a:fld id="{0806EBD1-6F92-6041-A67A-C843AA06ACFA}" type="datetime1">
              <a:rPr lang="de-CH" altLang="en-CH" sz="900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eaLnBrk="1" hangingPunct="1">
                <a:defRPr/>
              </a:pPr>
              <a:t>04.09.2023</a:t>
            </a:fld>
            <a:r>
              <a:rPr lang="de-DE" altLang="en-CH" sz="90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| </a:t>
            </a:r>
            <a:r>
              <a:rPr lang="de-DE" altLang="de-DE" sz="90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fld id="{2CA240E9-2233-B845-8238-16B160FF6BC6}" type="slidenum">
              <a:rPr lang="de-DE" altLang="de-DE" sz="900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eaLnBrk="1" hangingPunct="1">
                <a:defRPr/>
              </a:pPr>
              <a:t>‹Nr.›</a:t>
            </a:fld>
            <a:endParaRPr lang="de-DE" altLang="en-CH" sz="900">
              <a:solidFill>
                <a:schemeClr val="bg1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Bild 4" descr="lernen.eps">
            <a:extLst>
              <a:ext uri="{FF2B5EF4-FFF2-40B4-BE49-F238E27FC236}">
                <a16:creationId xmlns:a16="http://schemas.microsoft.com/office/drawing/2014/main" id="{196BA204-6FC4-5C4E-A30B-BF57B24B49C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135313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itel 2"/>
          <p:cNvSpPr>
            <a:spLocks noGrp="1"/>
          </p:cNvSpPr>
          <p:nvPr>
            <p:ph type="title"/>
          </p:nvPr>
        </p:nvSpPr>
        <p:spPr>
          <a:xfrm>
            <a:off x="353689" y="470017"/>
            <a:ext cx="8457908" cy="461394"/>
          </a:xfrm>
          <a:prstGeom prst="rect">
            <a:avLst/>
          </a:prstGeom>
        </p:spPr>
        <p:txBody>
          <a:bodyPr/>
          <a:lstStyle>
            <a:lvl1pPr>
              <a:defRPr sz="2700">
                <a:latin typeface="+mj-lt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10" name="Textplatzhalter 11"/>
          <p:cNvSpPr>
            <a:spLocks noGrp="1"/>
          </p:cNvSpPr>
          <p:nvPr>
            <p:ph type="body" sz="quarter" idx="10"/>
          </p:nvPr>
        </p:nvSpPr>
        <p:spPr>
          <a:xfrm>
            <a:off x="353690" y="1339894"/>
            <a:ext cx="8457908" cy="3006329"/>
          </a:xfrm>
          <a:prstGeom prst="rect">
            <a:avLst/>
          </a:prstGeom>
        </p:spPr>
        <p:txBody>
          <a:bodyPr/>
          <a:lstStyle>
            <a:lvl1pPr marL="250763" indent="-250763">
              <a:buClr>
                <a:srgbClr val="898989"/>
              </a:buClr>
              <a:buSzPct val="120000"/>
              <a:buFont typeface="Symbol" pitchFamily="2" charset="2"/>
              <a:buChar char="-"/>
              <a:defRPr sz="1500">
                <a:latin typeface="+mn-lt"/>
              </a:defRPr>
            </a:lvl1pPr>
            <a:lvl2pPr marL="513000" indent="-251100">
              <a:buClr>
                <a:srgbClr val="898989"/>
              </a:buClr>
              <a:buSzPct val="120000"/>
              <a:buFont typeface="Symbol" pitchFamily="2" charset="2"/>
              <a:buChar char="-"/>
              <a:defRPr sz="1350">
                <a:latin typeface="+mn-lt"/>
              </a:defRPr>
            </a:lvl2pPr>
            <a:lvl3pPr marL="769500" indent="-251100">
              <a:buClr>
                <a:srgbClr val="898989"/>
              </a:buClr>
              <a:buSzPct val="120000"/>
              <a:buFont typeface="Symbol" pitchFamily="2" charset="2"/>
              <a:buChar char="-"/>
              <a:defRPr sz="1200">
                <a:latin typeface="+mn-lt"/>
              </a:defRPr>
            </a:lvl3pPr>
            <a:lvl4pPr marL="1026000" indent="-251100">
              <a:buClr>
                <a:srgbClr val="898989"/>
              </a:buClr>
              <a:buSzPct val="120000"/>
              <a:buFont typeface="Symbol" pitchFamily="2" charset="2"/>
              <a:buChar char="-"/>
              <a:defRPr sz="1050">
                <a:latin typeface="+mn-lt"/>
              </a:defRPr>
            </a:lvl4pPr>
            <a:lvl5pPr marL="1282500" indent="-251100">
              <a:buClr>
                <a:srgbClr val="898989"/>
              </a:buClr>
              <a:buSzPct val="120000"/>
              <a:buFont typeface="Symbol" pitchFamily="2" charset="2"/>
              <a:buChar char="-"/>
              <a:defRPr sz="900">
                <a:latin typeface="+mn-lt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9069002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ummerier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5">
            <a:extLst>
              <a:ext uri="{FF2B5EF4-FFF2-40B4-BE49-F238E27FC236}">
                <a16:creationId xmlns:a16="http://schemas.microsoft.com/office/drawing/2014/main" id="{A7558180-1064-4240-9613-84EE22207AFB}"/>
              </a:ext>
            </a:extLst>
          </p:cNvPr>
          <p:cNvSpPr/>
          <p:nvPr userDrawn="1"/>
        </p:nvSpPr>
        <p:spPr>
          <a:xfrm>
            <a:off x="0" y="4908550"/>
            <a:ext cx="7561263" cy="236538"/>
          </a:xfrm>
          <a:prstGeom prst="rect">
            <a:avLst/>
          </a:prstGeom>
          <a:solidFill>
            <a:srgbClr val="8989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pic>
        <p:nvPicPr>
          <p:cNvPr id="5" name="Bild 3" descr="Logo_PHVS_2farbig.eps">
            <a:extLst>
              <a:ext uri="{FF2B5EF4-FFF2-40B4-BE49-F238E27FC236}">
                <a16:creationId xmlns:a16="http://schemas.microsoft.com/office/drawing/2014/main" id="{38CC250D-108A-D94B-8C4E-7904720B8B6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b="34747"/>
          <a:stretch>
            <a:fillRect/>
          </a:stretch>
        </p:blipFill>
        <p:spPr bwMode="auto">
          <a:xfrm>
            <a:off x="7705725" y="4762500"/>
            <a:ext cx="1325563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hteck 4">
            <a:extLst>
              <a:ext uri="{FF2B5EF4-FFF2-40B4-BE49-F238E27FC236}">
                <a16:creationId xmlns:a16="http://schemas.microsoft.com/office/drawing/2014/main" id="{F0E2D935-61D7-134F-A779-D257B0BFF1E0}"/>
              </a:ext>
            </a:extLst>
          </p:cNvPr>
          <p:cNvSpPr/>
          <p:nvPr userDrawn="1"/>
        </p:nvSpPr>
        <p:spPr>
          <a:xfrm>
            <a:off x="0" y="604838"/>
            <a:ext cx="144463" cy="249237"/>
          </a:xfrm>
          <a:prstGeom prst="rect">
            <a:avLst/>
          </a:prstGeom>
          <a:solidFill>
            <a:srgbClr val="8989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7" name="Fußzeilenplatzhalter 2">
            <a:extLst>
              <a:ext uri="{FF2B5EF4-FFF2-40B4-BE49-F238E27FC236}">
                <a16:creationId xmlns:a16="http://schemas.microsoft.com/office/drawing/2014/main" id="{2D78E4BC-1466-D443-9983-049540E122FB}"/>
              </a:ext>
            </a:extLst>
          </p:cNvPr>
          <p:cNvSpPr txBox="1">
            <a:spLocks/>
          </p:cNvSpPr>
          <p:nvPr userDrawn="1"/>
        </p:nvSpPr>
        <p:spPr>
          <a:xfrm>
            <a:off x="307975" y="4913313"/>
            <a:ext cx="2371725" cy="236537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defRPr/>
            </a:pPr>
            <a:fld id="{20CC05FA-0D63-7D40-9485-22A8DBF63CD0}" type="datetime1">
              <a:rPr lang="de-CH" altLang="en-CH" sz="900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eaLnBrk="1" hangingPunct="1">
                <a:defRPr/>
              </a:pPr>
              <a:t>04.09.2023</a:t>
            </a:fld>
            <a:r>
              <a:rPr lang="de-DE" altLang="en-CH" sz="90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| </a:t>
            </a:r>
            <a:r>
              <a:rPr lang="de-DE" altLang="de-DE" sz="90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fld id="{562AE3E1-5CF3-A642-B24C-CA5DF519A402}" type="slidenum">
              <a:rPr lang="de-DE" altLang="de-DE" sz="900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eaLnBrk="1" hangingPunct="1">
                <a:defRPr/>
              </a:pPr>
              <a:t>‹Nr.›</a:t>
            </a:fld>
            <a:endParaRPr lang="de-DE" altLang="en-CH" sz="900">
              <a:solidFill>
                <a:schemeClr val="bg1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Bild 4" descr="lernen.eps">
            <a:extLst>
              <a:ext uri="{FF2B5EF4-FFF2-40B4-BE49-F238E27FC236}">
                <a16:creationId xmlns:a16="http://schemas.microsoft.com/office/drawing/2014/main" id="{E8CAC78D-81D8-8C4F-A174-B011B39279D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135313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itel 2"/>
          <p:cNvSpPr>
            <a:spLocks noGrp="1"/>
          </p:cNvSpPr>
          <p:nvPr>
            <p:ph type="title"/>
          </p:nvPr>
        </p:nvSpPr>
        <p:spPr>
          <a:xfrm>
            <a:off x="353689" y="469290"/>
            <a:ext cx="8457908" cy="461394"/>
          </a:xfrm>
          <a:prstGeom prst="rect">
            <a:avLst/>
          </a:prstGeom>
        </p:spPr>
        <p:txBody>
          <a:bodyPr/>
          <a:lstStyle>
            <a:lvl1pPr>
              <a:defRPr sz="2700">
                <a:latin typeface="+mj-lt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>
          <a:xfrm>
            <a:off x="353689" y="1336322"/>
            <a:ext cx="8457908" cy="3009459"/>
          </a:xfrm>
          <a:prstGeom prst="rect">
            <a:avLst/>
          </a:prstGeom>
        </p:spPr>
        <p:txBody>
          <a:bodyPr/>
          <a:lstStyle>
            <a:lvl1pPr marL="256500" indent="-256500">
              <a:buClr>
                <a:srgbClr val="898989"/>
              </a:buClr>
              <a:buFont typeface="+mj-lt"/>
              <a:buAutoNum type="arabicParenR"/>
              <a:defRPr sz="1500">
                <a:latin typeface="+mn-lt"/>
              </a:defRPr>
            </a:lvl1pPr>
            <a:lvl2pPr marL="513000" indent="-256500">
              <a:buClr>
                <a:srgbClr val="898989"/>
              </a:buClr>
              <a:buFont typeface="+mj-lt"/>
              <a:buAutoNum type="arabicParenR"/>
              <a:defRPr sz="1350">
                <a:latin typeface="+mn-lt"/>
              </a:defRPr>
            </a:lvl2pPr>
            <a:lvl3pPr marL="769500" indent="-256500">
              <a:buClr>
                <a:srgbClr val="898989"/>
              </a:buClr>
              <a:buFont typeface="+mj-lt"/>
              <a:buAutoNum type="arabicParenR"/>
              <a:defRPr sz="1200">
                <a:latin typeface="+mn-lt"/>
              </a:defRPr>
            </a:lvl3pPr>
            <a:lvl4pPr marL="1026000" indent="-256500">
              <a:buClr>
                <a:srgbClr val="898989"/>
              </a:buClr>
              <a:buFont typeface="+mj-lt"/>
              <a:buAutoNum type="arabicParenR"/>
              <a:defRPr sz="1050">
                <a:latin typeface="+mn-lt"/>
              </a:defRPr>
            </a:lvl4pPr>
            <a:lvl5pPr marL="1282500" indent="-256500">
              <a:buClr>
                <a:srgbClr val="898989"/>
              </a:buClr>
              <a:buFont typeface="+mj-lt"/>
              <a:buAutoNum type="arabicParenR"/>
              <a:defRPr sz="900">
                <a:latin typeface="+mn-lt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1248565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5">
            <a:extLst>
              <a:ext uri="{FF2B5EF4-FFF2-40B4-BE49-F238E27FC236}">
                <a16:creationId xmlns:a16="http://schemas.microsoft.com/office/drawing/2014/main" id="{9DD6C63E-977A-104D-91BB-3A029518E1F2}"/>
              </a:ext>
            </a:extLst>
          </p:cNvPr>
          <p:cNvSpPr/>
          <p:nvPr userDrawn="1"/>
        </p:nvSpPr>
        <p:spPr>
          <a:xfrm>
            <a:off x="0" y="4908550"/>
            <a:ext cx="7561263" cy="236538"/>
          </a:xfrm>
          <a:prstGeom prst="rect">
            <a:avLst/>
          </a:prstGeom>
          <a:solidFill>
            <a:srgbClr val="8989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pic>
        <p:nvPicPr>
          <p:cNvPr id="10" name="Bild 3" descr="Logo_PHVS_2farbig.eps">
            <a:extLst>
              <a:ext uri="{FF2B5EF4-FFF2-40B4-BE49-F238E27FC236}">
                <a16:creationId xmlns:a16="http://schemas.microsoft.com/office/drawing/2014/main" id="{76B0A35B-AEC2-8546-917E-F1CB67D1250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b="34747"/>
          <a:stretch>
            <a:fillRect/>
          </a:stretch>
        </p:blipFill>
        <p:spPr bwMode="auto">
          <a:xfrm>
            <a:off x="7705725" y="4762500"/>
            <a:ext cx="1325563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hteck 3">
            <a:extLst>
              <a:ext uri="{FF2B5EF4-FFF2-40B4-BE49-F238E27FC236}">
                <a16:creationId xmlns:a16="http://schemas.microsoft.com/office/drawing/2014/main" id="{D42804FC-5754-004F-B2A2-4A156EB04C77}"/>
              </a:ext>
            </a:extLst>
          </p:cNvPr>
          <p:cNvSpPr/>
          <p:nvPr userDrawn="1"/>
        </p:nvSpPr>
        <p:spPr>
          <a:xfrm>
            <a:off x="0" y="0"/>
            <a:ext cx="3919538" cy="4648200"/>
          </a:xfrm>
          <a:prstGeom prst="rect">
            <a:avLst/>
          </a:prstGeom>
          <a:solidFill>
            <a:srgbClr val="8989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2" name="Fußzeilenplatzhalter 2">
            <a:extLst>
              <a:ext uri="{FF2B5EF4-FFF2-40B4-BE49-F238E27FC236}">
                <a16:creationId xmlns:a16="http://schemas.microsoft.com/office/drawing/2014/main" id="{F5585BDE-EA83-8E4F-A6FA-FC5456F241AF}"/>
              </a:ext>
            </a:extLst>
          </p:cNvPr>
          <p:cNvSpPr txBox="1">
            <a:spLocks/>
          </p:cNvSpPr>
          <p:nvPr userDrawn="1"/>
        </p:nvSpPr>
        <p:spPr>
          <a:xfrm>
            <a:off x="307975" y="4913313"/>
            <a:ext cx="2371725" cy="236537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defRPr/>
            </a:pPr>
            <a:fld id="{18CF5D9E-8BE9-F84C-94AE-FC70BC80C085}" type="datetime1">
              <a:rPr lang="de-CH" altLang="en-CH" sz="900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eaLnBrk="1" hangingPunct="1">
                <a:defRPr/>
              </a:pPr>
              <a:t>04.09.2023</a:t>
            </a:fld>
            <a:r>
              <a:rPr lang="de-DE" altLang="en-CH" sz="90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| </a:t>
            </a:r>
            <a:r>
              <a:rPr lang="de-DE" altLang="de-DE" sz="90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fld id="{68641D70-9282-6A4A-A591-9FFC29E4B9AB}" type="slidenum">
              <a:rPr lang="de-DE" altLang="de-DE" sz="900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eaLnBrk="1" hangingPunct="1">
                <a:defRPr/>
              </a:pPr>
              <a:t>‹Nr.›</a:t>
            </a:fld>
            <a:endParaRPr lang="de-DE" altLang="en-CH" sz="900">
              <a:solidFill>
                <a:schemeClr val="bg1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Bild 4" descr="lernen.eps">
            <a:extLst>
              <a:ext uri="{FF2B5EF4-FFF2-40B4-BE49-F238E27FC236}">
                <a16:creationId xmlns:a16="http://schemas.microsoft.com/office/drawing/2014/main" id="{BC16465E-C27E-9B4B-B5AE-09AA1FDD240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135313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platzhalter 22"/>
          <p:cNvSpPr>
            <a:spLocks noGrp="1"/>
          </p:cNvSpPr>
          <p:nvPr>
            <p:ph type="body" sz="quarter" idx="14"/>
          </p:nvPr>
        </p:nvSpPr>
        <p:spPr>
          <a:xfrm>
            <a:off x="4575975" y="733425"/>
            <a:ext cx="4235624" cy="27384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>
              <a:buFontTx/>
              <a:buNone/>
              <a:defRPr sz="1500" b="1">
                <a:solidFill>
                  <a:schemeClr val="tx1"/>
                </a:solidFill>
                <a:latin typeface="+mn-lt"/>
              </a:defRPr>
            </a:lvl1pPr>
            <a:lvl2pPr>
              <a:buFontTx/>
              <a:buNone/>
              <a:defRPr sz="1875"/>
            </a:lvl2pPr>
            <a:lvl3pPr marL="685800" indent="0">
              <a:buFontTx/>
              <a:buNone/>
              <a:defRPr sz="1875"/>
            </a:lvl3pPr>
            <a:lvl4pPr marL="1028700" indent="0">
              <a:buFontTx/>
              <a:buNone/>
              <a:defRPr sz="1875"/>
            </a:lvl4pPr>
            <a:lvl5pPr marL="1371600" indent="0">
              <a:buFontTx/>
              <a:buNone/>
              <a:defRPr sz="1875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0" name="Textplatzhalter 22"/>
          <p:cNvSpPr>
            <a:spLocks noGrp="1"/>
          </p:cNvSpPr>
          <p:nvPr>
            <p:ph type="body" sz="quarter" idx="16"/>
          </p:nvPr>
        </p:nvSpPr>
        <p:spPr>
          <a:xfrm>
            <a:off x="4303327" y="1026452"/>
            <a:ext cx="4508272" cy="83957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200025" indent="-200025">
              <a:spcBef>
                <a:spcPts val="300"/>
              </a:spcBef>
              <a:buClr>
                <a:srgbClr val="898989"/>
              </a:buClr>
              <a:buSzPct val="120000"/>
              <a:buFont typeface="Symbol" pitchFamily="2" charset="2"/>
              <a:buChar char="-"/>
              <a:tabLst/>
              <a:defRPr sz="1050" b="0">
                <a:solidFill>
                  <a:schemeClr val="tx1"/>
                </a:solidFill>
                <a:latin typeface="+mn-lt"/>
              </a:defRPr>
            </a:lvl1pPr>
            <a:lvl2pPr marL="401241" indent="-196454">
              <a:buClr>
                <a:srgbClr val="898989"/>
              </a:buClr>
              <a:buSzPct val="120000"/>
              <a:buFont typeface="Symbol" pitchFamily="2" charset="2"/>
              <a:buChar char="-"/>
              <a:tabLst/>
              <a:defRPr sz="900">
                <a:latin typeface="+mn-lt"/>
              </a:defRPr>
            </a:lvl2pPr>
            <a:lvl3pPr marL="685800" indent="0">
              <a:buFontTx/>
              <a:buNone/>
              <a:defRPr sz="1875"/>
            </a:lvl3pPr>
            <a:lvl4pPr marL="1028700" indent="0">
              <a:buFontTx/>
              <a:buNone/>
              <a:defRPr sz="1875"/>
            </a:lvl4pPr>
            <a:lvl5pPr marL="1371600" indent="0">
              <a:buFontTx/>
              <a:buNone/>
              <a:defRPr sz="1875"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1"/>
            <a:endParaRPr lang="de-DE" dirty="0"/>
          </a:p>
        </p:txBody>
      </p:sp>
      <p:sp>
        <p:nvSpPr>
          <p:cNvPr id="23" name="Titel 1"/>
          <p:cNvSpPr>
            <a:spLocks noGrp="1"/>
          </p:cNvSpPr>
          <p:nvPr>
            <p:ph type="title"/>
          </p:nvPr>
        </p:nvSpPr>
        <p:spPr>
          <a:xfrm>
            <a:off x="332401" y="733425"/>
            <a:ext cx="3280439" cy="1416678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 sz="27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28" name="Textplatzhalter 22"/>
          <p:cNvSpPr>
            <a:spLocks noGrp="1"/>
          </p:cNvSpPr>
          <p:nvPr>
            <p:ph type="body" sz="quarter" idx="17"/>
          </p:nvPr>
        </p:nvSpPr>
        <p:spPr>
          <a:xfrm>
            <a:off x="4575975" y="2057067"/>
            <a:ext cx="4235624" cy="27384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>
              <a:buFontTx/>
              <a:buNone/>
              <a:defRPr sz="1500" b="1">
                <a:solidFill>
                  <a:schemeClr val="tx1"/>
                </a:solidFill>
                <a:latin typeface="+mn-lt"/>
              </a:defRPr>
            </a:lvl1pPr>
            <a:lvl2pPr>
              <a:buFontTx/>
              <a:buNone/>
              <a:defRPr sz="1875"/>
            </a:lvl2pPr>
            <a:lvl3pPr marL="685800" indent="0">
              <a:buFontTx/>
              <a:buNone/>
              <a:defRPr sz="1875"/>
            </a:lvl3pPr>
            <a:lvl4pPr marL="1028700" indent="0">
              <a:buFontTx/>
              <a:buNone/>
              <a:defRPr sz="1875"/>
            </a:lvl4pPr>
            <a:lvl5pPr marL="1371600" indent="0">
              <a:buFontTx/>
              <a:buNone/>
              <a:defRPr sz="1875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9" name="Textplatzhalter 22"/>
          <p:cNvSpPr>
            <a:spLocks noGrp="1"/>
          </p:cNvSpPr>
          <p:nvPr>
            <p:ph type="body" sz="quarter" idx="18"/>
          </p:nvPr>
        </p:nvSpPr>
        <p:spPr>
          <a:xfrm>
            <a:off x="4303327" y="2350094"/>
            <a:ext cx="4508272" cy="83957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200025" indent="-200025">
              <a:spcBef>
                <a:spcPts val="300"/>
              </a:spcBef>
              <a:buClr>
                <a:srgbClr val="898989"/>
              </a:buClr>
              <a:buSzPct val="120000"/>
              <a:buFont typeface="Symbol" pitchFamily="2" charset="2"/>
              <a:buChar char="-"/>
              <a:tabLst/>
              <a:defRPr sz="1050" b="0">
                <a:solidFill>
                  <a:schemeClr val="tx1"/>
                </a:solidFill>
                <a:latin typeface="+mn-lt"/>
              </a:defRPr>
            </a:lvl1pPr>
            <a:lvl2pPr marL="401241" indent="-196454">
              <a:buClr>
                <a:srgbClr val="898989"/>
              </a:buClr>
              <a:buSzPct val="120000"/>
              <a:buFont typeface="Symbol" pitchFamily="2" charset="2"/>
              <a:buChar char="-"/>
              <a:tabLst/>
              <a:defRPr sz="900">
                <a:latin typeface="+mn-lt"/>
              </a:defRPr>
            </a:lvl2pPr>
            <a:lvl3pPr marL="685800" indent="0">
              <a:buFontTx/>
              <a:buNone/>
              <a:defRPr sz="1875"/>
            </a:lvl3pPr>
            <a:lvl4pPr marL="1028700" indent="0">
              <a:buFontTx/>
              <a:buNone/>
              <a:defRPr sz="1875"/>
            </a:lvl4pPr>
            <a:lvl5pPr marL="1371600" indent="0">
              <a:buFontTx/>
              <a:buNone/>
              <a:defRPr sz="1875"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1"/>
            <a:endParaRPr lang="de-DE" dirty="0"/>
          </a:p>
        </p:txBody>
      </p:sp>
      <p:sp>
        <p:nvSpPr>
          <p:cNvPr id="30" name="Textplatzhalter 22"/>
          <p:cNvSpPr>
            <a:spLocks noGrp="1"/>
          </p:cNvSpPr>
          <p:nvPr>
            <p:ph type="body" sz="quarter" idx="19"/>
          </p:nvPr>
        </p:nvSpPr>
        <p:spPr>
          <a:xfrm>
            <a:off x="4575975" y="3375914"/>
            <a:ext cx="4235624" cy="27384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>
              <a:buFontTx/>
              <a:buNone/>
              <a:defRPr sz="1500" b="1">
                <a:solidFill>
                  <a:schemeClr val="tx1"/>
                </a:solidFill>
                <a:latin typeface="+mn-lt"/>
              </a:defRPr>
            </a:lvl1pPr>
            <a:lvl2pPr>
              <a:buFontTx/>
              <a:buNone/>
              <a:defRPr sz="1875"/>
            </a:lvl2pPr>
            <a:lvl3pPr marL="685800" indent="0">
              <a:buFontTx/>
              <a:buNone/>
              <a:defRPr sz="1875"/>
            </a:lvl3pPr>
            <a:lvl4pPr marL="1028700" indent="0">
              <a:buFontTx/>
              <a:buNone/>
              <a:defRPr sz="1875"/>
            </a:lvl4pPr>
            <a:lvl5pPr marL="1371600" indent="0">
              <a:buFontTx/>
              <a:buNone/>
              <a:defRPr sz="1875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1" name="Textplatzhalter 22"/>
          <p:cNvSpPr>
            <a:spLocks noGrp="1"/>
          </p:cNvSpPr>
          <p:nvPr>
            <p:ph type="body" sz="quarter" idx="20"/>
          </p:nvPr>
        </p:nvSpPr>
        <p:spPr>
          <a:xfrm>
            <a:off x="4303327" y="3668940"/>
            <a:ext cx="4508272" cy="83957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200025" indent="-200025">
              <a:spcBef>
                <a:spcPts val="300"/>
              </a:spcBef>
              <a:buClr>
                <a:srgbClr val="898989"/>
              </a:buClr>
              <a:buSzPct val="120000"/>
              <a:buFont typeface="Symbol" pitchFamily="2" charset="2"/>
              <a:buChar char="-"/>
              <a:tabLst/>
              <a:defRPr sz="1050" b="0">
                <a:solidFill>
                  <a:schemeClr val="tx1"/>
                </a:solidFill>
                <a:latin typeface="+mn-lt"/>
              </a:defRPr>
            </a:lvl1pPr>
            <a:lvl2pPr marL="401241" indent="-196454">
              <a:buClr>
                <a:srgbClr val="898989"/>
              </a:buClr>
              <a:buSzPct val="120000"/>
              <a:buFont typeface="Symbol" pitchFamily="2" charset="2"/>
              <a:buChar char="-"/>
              <a:tabLst/>
              <a:defRPr sz="900">
                <a:latin typeface="+mn-lt"/>
              </a:defRPr>
            </a:lvl2pPr>
            <a:lvl3pPr marL="685800" indent="0">
              <a:buFontTx/>
              <a:buNone/>
              <a:defRPr sz="1875"/>
            </a:lvl3pPr>
            <a:lvl4pPr marL="1028700" indent="0">
              <a:buFontTx/>
              <a:buNone/>
              <a:defRPr sz="1875"/>
            </a:lvl4pPr>
            <a:lvl5pPr marL="1371600" indent="0">
              <a:buFontTx/>
              <a:buNone/>
              <a:defRPr sz="1875"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1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683042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5">
            <a:extLst>
              <a:ext uri="{FF2B5EF4-FFF2-40B4-BE49-F238E27FC236}">
                <a16:creationId xmlns:a16="http://schemas.microsoft.com/office/drawing/2014/main" id="{B30A5C8F-BE47-AA45-A8B4-55639575DAD6}"/>
              </a:ext>
            </a:extLst>
          </p:cNvPr>
          <p:cNvSpPr/>
          <p:nvPr userDrawn="1"/>
        </p:nvSpPr>
        <p:spPr>
          <a:xfrm>
            <a:off x="0" y="4908550"/>
            <a:ext cx="7561263" cy="236538"/>
          </a:xfrm>
          <a:prstGeom prst="rect">
            <a:avLst/>
          </a:prstGeom>
          <a:solidFill>
            <a:srgbClr val="8989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pic>
        <p:nvPicPr>
          <p:cNvPr id="11" name="Bild 3" descr="Logo_PHVS_2farbig.eps">
            <a:extLst>
              <a:ext uri="{FF2B5EF4-FFF2-40B4-BE49-F238E27FC236}">
                <a16:creationId xmlns:a16="http://schemas.microsoft.com/office/drawing/2014/main" id="{3ABB09E0-3CDA-6248-858A-8867036ABE4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b="34747"/>
          <a:stretch>
            <a:fillRect/>
          </a:stretch>
        </p:blipFill>
        <p:spPr bwMode="auto">
          <a:xfrm>
            <a:off x="7705725" y="4762500"/>
            <a:ext cx="1325563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hteck 3">
            <a:extLst>
              <a:ext uri="{FF2B5EF4-FFF2-40B4-BE49-F238E27FC236}">
                <a16:creationId xmlns:a16="http://schemas.microsoft.com/office/drawing/2014/main" id="{7D8CBD8D-AECB-B44B-902F-6E32E8783FAE}"/>
              </a:ext>
            </a:extLst>
          </p:cNvPr>
          <p:cNvSpPr/>
          <p:nvPr userDrawn="1"/>
        </p:nvSpPr>
        <p:spPr>
          <a:xfrm>
            <a:off x="0" y="0"/>
            <a:ext cx="2801938" cy="4648200"/>
          </a:xfrm>
          <a:prstGeom prst="rect">
            <a:avLst/>
          </a:prstGeom>
          <a:solidFill>
            <a:srgbClr val="8989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3" name="Fußzeilenplatzhalter 2">
            <a:extLst>
              <a:ext uri="{FF2B5EF4-FFF2-40B4-BE49-F238E27FC236}">
                <a16:creationId xmlns:a16="http://schemas.microsoft.com/office/drawing/2014/main" id="{B6F3FBD4-0C79-E24E-9BAF-FED45008E46E}"/>
              </a:ext>
            </a:extLst>
          </p:cNvPr>
          <p:cNvSpPr txBox="1">
            <a:spLocks/>
          </p:cNvSpPr>
          <p:nvPr userDrawn="1"/>
        </p:nvSpPr>
        <p:spPr>
          <a:xfrm>
            <a:off x="307975" y="4913313"/>
            <a:ext cx="2371725" cy="236537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defRPr/>
            </a:pPr>
            <a:fld id="{4D705579-B5F0-0047-ADF1-568CF0AD3AFA}" type="datetime1">
              <a:rPr lang="de-CH" altLang="en-CH" sz="900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eaLnBrk="1" hangingPunct="1">
                <a:defRPr/>
              </a:pPr>
              <a:t>04.09.2023</a:t>
            </a:fld>
            <a:r>
              <a:rPr lang="de-DE" altLang="en-CH" sz="90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| </a:t>
            </a:r>
            <a:r>
              <a:rPr lang="de-DE" altLang="de-DE" sz="90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fld id="{C025A2BE-C5B2-6740-9480-8C0ACD1BFEEE}" type="slidenum">
              <a:rPr lang="de-DE" altLang="de-DE" sz="900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eaLnBrk="1" hangingPunct="1">
                <a:defRPr/>
              </a:pPr>
              <a:t>‹Nr.›</a:t>
            </a:fld>
            <a:endParaRPr lang="de-DE" altLang="en-CH" sz="900">
              <a:solidFill>
                <a:schemeClr val="bg1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Bild 4" descr="lernen.eps">
            <a:extLst>
              <a:ext uri="{FF2B5EF4-FFF2-40B4-BE49-F238E27FC236}">
                <a16:creationId xmlns:a16="http://schemas.microsoft.com/office/drawing/2014/main" id="{08187AE3-BDC6-CC43-98BC-59F960B129D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135313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platzhalter 22"/>
          <p:cNvSpPr>
            <a:spLocks noGrp="1"/>
          </p:cNvSpPr>
          <p:nvPr>
            <p:ph type="body" sz="quarter" idx="16"/>
          </p:nvPr>
        </p:nvSpPr>
        <p:spPr>
          <a:xfrm>
            <a:off x="320312" y="2844719"/>
            <a:ext cx="2122350" cy="144752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>
              <a:spcBef>
                <a:spcPts val="300"/>
              </a:spcBef>
              <a:buClr>
                <a:srgbClr val="E6001D"/>
              </a:buClr>
              <a:buSzPct val="120000"/>
              <a:buFont typeface="Wingdings" pitchFamily="2" charset="2"/>
              <a:buNone/>
              <a:defRPr sz="1500" b="1">
                <a:solidFill>
                  <a:schemeClr val="bg1"/>
                </a:solidFill>
                <a:latin typeface="+mn-lt"/>
              </a:defRPr>
            </a:lvl1pPr>
            <a:lvl2pPr>
              <a:buFontTx/>
              <a:buNone/>
              <a:defRPr sz="1875"/>
            </a:lvl2pPr>
            <a:lvl3pPr marL="685800" indent="0">
              <a:buFontTx/>
              <a:buNone/>
              <a:defRPr sz="1875"/>
            </a:lvl3pPr>
            <a:lvl4pPr marL="1028700" indent="0">
              <a:buFontTx/>
              <a:buNone/>
              <a:defRPr sz="1875"/>
            </a:lvl4pPr>
            <a:lvl5pPr marL="1371600" indent="0">
              <a:buFontTx/>
              <a:buNone/>
              <a:defRPr sz="1875"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8" name="Textplatzhalter 22"/>
          <p:cNvSpPr>
            <a:spLocks noGrp="1"/>
          </p:cNvSpPr>
          <p:nvPr>
            <p:ph type="body" sz="quarter" idx="18"/>
          </p:nvPr>
        </p:nvSpPr>
        <p:spPr>
          <a:xfrm>
            <a:off x="3128451" y="1154727"/>
            <a:ext cx="1821599" cy="3493585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214313" indent="-214313">
              <a:spcBef>
                <a:spcPts val="300"/>
              </a:spcBef>
              <a:buClr>
                <a:srgbClr val="898989"/>
              </a:buClr>
              <a:buSzPct val="120000"/>
              <a:buFont typeface="Symbol" panose="05050102010706020507" pitchFamily="18" charset="2"/>
              <a:buChar char="-"/>
              <a:defRPr sz="1050" b="0">
                <a:solidFill>
                  <a:schemeClr val="tx1"/>
                </a:solidFill>
                <a:latin typeface="+mn-lt"/>
              </a:defRPr>
            </a:lvl1pPr>
            <a:lvl2pPr>
              <a:buFontTx/>
              <a:buNone/>
              <a:defRPr sz="1875"/>
            </a:lvl2pPr>
            <a:lvl3pPr marL="685800" indent="0">
              <a:buFontTx/>
              <a:buNone/>
              <a:defRPr sz="1875"/>
            </a:lvl3pPr>
            <a:lvl4pPr marL="1028700" indent="0">
              <a:buFontTx/>
              <a:buNone/>
              <a:defRPr sz="1875"/>
            </a:lvl4pPr>
            <a:lvl5pPr marL="1371600" indent="0">
              <a:buFontTx/>
              <a:buNone/>
              <a:defRPr sz="1875"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9" name="Textplatzhalter 22"/>
          <p:cNvSpPr>
            <a:spLocks noGrp="1"/>
          </p:cNvSpPr>
          <p:nvPr>
            <p:ph type="body" sz="quarter" idx="19"/>
          </p:nvPr>
        </p:nvSpPr>
        <p:spPr>
          <a:xfrm>
            <a:off x="5065271" y="1154727"/>
            <a:ext cx="1821599" cy="3493585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214313" indent="-214313">
              <a:spcBef>
                <a:spcPts val="300"/>
              </a:spcBef>
              <a:buClr>
                <a:srgbClr val="898989"/>
              </a:buClr>
              <a:buSzPct val="120000"/>
              <a:buFont typeface="Symbol" panose="05050102010706020507" pitchFamily="18" charset="2"/>
              <a:buChar char="-"/>
              <a:defRPr sz="1050" b="0">
                <a:solidFill>
                  <a:schemeClr val="tx1"/>
                </a:solidFill>
                <a:latin typeface="+mn-lt"/>
              </a:defRPr>
            </a:lvl1pPr>
            <a:lvl2pPr>
              <a:buFontTx/>
              <a:buNone/>
              <a:defRPr sz="1875"/>
            </a:lvl2pPr>
            <a:lvl3pPr marL="685800" indent="0">
              <a:buFontTx/>
              <a:buNone/>
              <a:defRPr sz="1875"/>
            </a:lvl3pPr>
            <a:lvl4pPr marL="1028700" indent="0">
              <a:buFontTx/>
              <a:buNone/>
              <a:defRPr sz="1875"/>
            </a:lvl4pPr>
            <a:lvl5pPr marL="1371600" indent="0">
              <a:buFontTx/>
              <a:buNone/>
              <a:defRPr sz="1875"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20" name="Textplatzhalter 22"/>
          <p:cNvSpPr>
            <a:spLocks noGrp="1"/>
          </p:cNvSpPr>
          <p:nvPr>
            <p:ph type="body" sz="quarter" idx="20"/>
          </p:nvPr>
        </p:nvSpPr>
        <p:spPr>
          <a:xfrm>
            <a:off x="7002091" y="1154727"/>
            <a:ext cx="1821599" cy="3493585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214313" indent="-214313">
              <a:spcBef>
                <a:spcPts val="300"/>
              </a:spcBef>
              <a:buClr>
                <a:srgbClr val="898989"/>
              </a:buClr>
              <a:buSzPct val="120000"/>
              <a:buFont typeface="Symbol" panose="05050102010706020507" pitchFamily="18" charset="2"/>
              <a:buChar char="-"/>
              <a:defRPr sz="1050" b="0">
                <a:solidFill>
                  <a:schemeClr val="tx1"/>
                </a:solidFill>
                <a:latin typeface="+mn-lt"/>
              </a:defRPr>
            </a:lvl1pPr>
            <a:lvl2pPr>
              <a:buFontTx/>
              <a:buNone/>
              <a:defRPr sz="1875"/>
            </a:lvl2pPr>
            <a:lvl3pPr marL="685800" indent="0">
              <a:buFontTx/>
              <a:buNone/>
              <a:defRPr sz="1875"/>
            </a:lvl3pPr>
            <a:lvl4pPr marL="1028700" indent="0">
              <a:buFontTx/>
              <a:buNone/>
              <a:defRPr sz="1875"/>
            </a:lvl4pPr>
            <a:lvl5pPr marL="1371600" indent="0">
              <a:buFontTx/>
              <a:buNone/>
              <a:defRPr sz="1875"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21" name="Textplatzhalter 22"/>
          <p:cNvSpPr>
            <a:spLocks noGrp="1"/>
          </p:cNvSpPr>
          <p:nvPr>
            <p:ph type="body" sz="quarter" idx="21"/>
          </p:nvPr>
        </p:nvSpPr>
        <p:spPr>
          <a:xfrm>
            <a:off x="3128451" y="733426"/>
            <a:ext cx="1821599" cy="32133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>
              <a:spcBef>
                <a:spcPts val="300"/>
              </a:spcBef>
              <a:buClr>
                <a:srgbClr val="E6001D"/>
              </a:buClr>
              <a:buSzPct val="120000"/>
              <a:buFont typeface="Wingdings" pitchFamily="2" charset="2"/>
              <a:buNone/>
              <a:defRPr sz="1500" b="1">
                <a:solidFill>
                  <a:schemeClr val="tx1"/>
                </a:solidFill>
                <a:latin typeface="+mn-lt"/>
              </a:defRPr>
            </a:lvl1pPr>
            <a:lvl2pPr>
              <a:buFontTx/>
              <a:buNone/>
              <a:defRPr sz="1875"/>
            </a:lvl2pPr>
            <a:lvl3pPr marL="685800" indent="0">
              <a:buFontTx/>
              <a:buNone/>
              <a:defRPr sz="1875"/>
            </a:lvl3pPr>
            <a:lvl4pPr marL="1028700" indent="0">
              <a:buFontTx/>
              <a:buNone/>
              <a:defRPr sz="1875"/>
            </a:lvl4pPr>
            <a:lvl5pPr marL="1371600" indent="0">
              <a:buFontTx/>
              <a:buNone/>
              <a:defRPr sz="1875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2" name="Textplatzhalter 22"/>
          <p:cNvSpPr>
            <a:spLocks noGrp="1"/>
          </p:cNvSpPr>
          <p:nvPr>
            <p:ph type="body" sz="quarter" idx="22"/>
          </p:nvPr>
        </p:nvSpPr>
        <p:spPr>
          <a:xfrm>
            <a:off x="5059561" y="733426"/>
            <a:ext cx="1821599" cy="32133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>
              <a:spcBef>
                <a:spcPts val="300"/>
              </a:spcBef>
              <a:buClr>
                <a:srgbClr val="E6001D"/>
              </a:buClr>
              <a:buSzPct val="120000"/>
              <a:buFont typeface="Wingdings" pitchFamily="2" charset="2"/>
              <a:buNone/>
              <a:defRPr sz="1500" b="1">
                <a:solidFill>
                  <a:schemeClr val="tx1"/>
                </a:solidFill>
                <a:latin typeface="+mn-lt"/>
              </a:defRPr>
            </a:lvl1pPr>
            <a:lvl2pPr>
              <a:buFontTx/>
              <a:buNone/>
              <a:defRPr sz="1875"/>
            </a:lvl2pPr>
            <a:lvl3pPr marL="685800" indent="0">
              <a:buFontTx/>
              <a:buNone/>
              <a:defRPr sz="1875"/>
            </a:lvl3pPr>
            <a:lvl4pPr marL="1028700" indent="0">
              <a:buFontTx/>
              <a:buNone/>
              <a:defRPr sz="1875"/>
            </a:lvl4pPr>
            <a:lvl5pPr marL="1371600" indent="0">
              <a:buFontTx/>
              <a:buNone/>
              <a:defRPr sz="1875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3" name="Textplatzhalter 22"/>
          <p:cNvSpPr>
            <a:spLocks noGrp="1"/>
          </p:cNvSpPr>
          <p:nvPr>
            <p:ph type="body" sz="quarter" idx="23"/>
          </p:nvPr>
        </p:nvSpPr>
        <p:spPr>
          <a:xfrm>
            <a:off x="6997066" y="733426"/>
            <a:ext cx="1821599" cy="32133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>
              <a:spcBef>
                <a:spcPts val="300"/>
              </a:spcBef>
              <a:buClr>
                <a:srgbClr val="E6001D"/>
              </a:buClr>
              <a:buSzPct val="120000"/>
              <a:buFont typeface="Wingdings" pitchFamily="2" charset="2"/>
              <a:buNone/>
              <a:defRPr sz="1500" b="1">
                <a:solidFill>
                  <a:schemeClr val="tx1"/>
                </a:solidFill>
                <a:latin typeface="+mn-lt"/>
              </a:defRPr>
            </a:lvl1pPr>
            <a:lvl2pPr>
              <a:buFontTx/>
              <a:buNone/>
              <a:defRPr sz="1875"/>
            </a:lvl2pPr>
            <a:lvl3pPr marL="685800" indent="0">
              <a:buFontTx/>
              <a:buNone/>
              <a:defRPr sz="1875"/>
            </a:lvl3pPr>
            <a:lvl4pPr marL="1028700" indent="0">
              <a:buFontTx/>
              <a:buNone/>
              <a:defRPr sz="1875"/>
            </a:lvl4pPr>
            <a:lvl5pPr marL="1371600" indent="0">
              <a:buFontTx/>
              <a:buNone/>
              <a:defRPr sz="1875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14144" y="723857"/>
            <a:ext cx="2134687" cy="1860227"/>
          </a:xfrm>
          <a:prstGeom prst="rect">
            <a:avLst/>
          </a:prstGeom>
        </p:spPr>
        <p:txBody>
          <a:bodyPr/>
          <a:lstStyle>
            <a:lvl1pPr>
              <a:defRPr sz="27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7872779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5">
            <a:extLst>
              <a:ext uri="{FF2B5EF4-FFF2-40B4-BE49-F238E27FC236}">
                <a16:creationId xmlns:a16="http://schemas.microsoft.com/office/drawing/2014/main" id="{1816CEC2-8D53-F44E-A586-9F4CDFB91928}"/>
              </a:ext>
            </a:extLst>
          </p:cNvPr>
          <p:cNvSpPr/>
          <p:nvPr userDrawn="1"/>
        </p:nvSpPr>
        <p:spPr>
          <a:xfrm>
            <a:off x="0" y="4908550"/>
            <a:ext cx="7561263" cy="236538"/>
          </a:xfrm>
          <a:prstGeom prst="rect">
            <a:avLst/>
          </a:prstGeom>
          <a:solidFill>
            <a:srgbClr val="8989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pic>
        <p:nvPicPr>
          <p:cNvPr id="6" name="Bild 3" descr="Logo_PHVS_2farbig.eps">
            <a:extLst>
              <a:ext uri="{FF2B5EF4-FFF2-40B4-BE49-F238E27FC236}">
                <a16:creationId xmlns:a16="http://schemas.microsoft.com/office/drawing/2014/main" id="{D523F2E1-5374-0740-BE5F-F4495390435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b="34747"/>
          <a:stretch>
            <a:fillRect/>
          </a:stretch>
        </p:blipFill>
        <p:spPr bwMode="auto">
          <a:xfrm>
            <a:off x="7705725" y="4762500"/>
            <a:ext cx="1325563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hteck 3">
            <a:extLst>
              <a:ext uri="{FF2B5EF4-FFF2-40B4-BE49-F238E27FC236}">
                <a16:creationId xmlns:a16="http://schemas.microsoft.com/office/drawing/2014/main" id="{19C69C2E-CF52-3A49-B8C9-0117A3141CAD}"/>
              </a:ext>
            </a:extLst>
          </p:cNvPr>
          <p:cNvSpPr/>
          <p:nvPr userDrawn="1"/>
        </p:nvSpPr>
        <p:spPr>
          <a:xfrm>
            <a:off x="0" y="0"/>
            <a:ext cx="4572000" cy="4643438"/>
          </a:xfrm>
          <a:prstGeom prst="rect">
            <a:avLst/>
          </a:prstGeom>
          <a:solidFill>
            <a:srgbClr val="8989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2700" dirty="0"/>
          </a:p>
        </p:txBody>
      </p:sp>
      <p:sp>
        <p:nvSpPr>
          <p:cNvPr id="8" name="Fußzeilenplatzhalter 2">
            <a:extLst>
              <a:ext uri="{FF2B5EF4-FFF2-40B4-BE49-F238E27FC236}">
                <a16:creationId xmlns:a16="http://schemas.microsoft.com/office/drawing/2014/main" id="{1B078C9B-948F-D744-A6D6-B08CC0CBACF2}"/>
              </a:ext>
            </a:extLst>
          </p:cNvPr>
          <p:cNvSpPr txBox="1">
            <a:spLocks/>
          </p:cNvSpPr>
          <p:nvPr userDrawn="1"/>
        </p:nvSpPr>
        <p:spPr>
          <a:xfrm>
            <a:off x="307975" y="4913313"/>
            <a:ext cx="2371725" cy="236537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defRPr/>
            </a:pPr>
            <a:fld id="{0F624B2F-BB01-524F-B940-AF021B06A1BE}" type="datetime1">
              <a:rPr lang="de-CH" altLang="en-CH" sz="900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eaLnBrk="1" hangingPunct="1">
                <a:defRPr/>
              </a:pPr>
              <a:t>04.09.2023</a:t>
            </a:fld>
            <a:r>
              <a:rPr lang="de-DE" altLang="en-CH" sz="90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| </a:t>
            </a:r>
            <a:r>
              <a:rPr lang="de-DE" altLang="de-DE" sz="90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fld id="{456638D6-697D-2743-9DAF-237EF62DD469}" type="slidenum">
              <a:rPr lang="de-DE" altLang="de-DE" sz="900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eaLnBrk="1" hangingPunct="1">
                <a:defRPr/>
              </a:pPr>
              <a:t>‹Nr.›</a:t>
            </a:fld>
            <a:endParaRPr lang="de-DE" altLang="en-CH" sz="900">
              <a:solidFill>
                <a:schemeClr val="bg1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Bild 4" descr="lernen.eps">
            <a:extLst>
              <a:ext uri="{FF2B5EF4-FFF2-40B4-BE49-F238E27FC236}">
                <a16:creationId xmlns:a16="http://schemas.microsoft.com/office/drawing/2014/main" id="{43C54C95-C61F-A54F-8142-C8945F4EE9F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135313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platzhalter 22"/>
          <p:cNvSpPr>
            <a:spLocks noGrp="1"/>
          </p:cNvSpPr>
          <p:nvPr>
            <p:ph type="body" sz="quarter" idx="14"/>
          </p:nvPr>
        </p:nvSpPr>
        <p:spPr>
          <a:xfrm>
            <a:off x="307975" y="1738058"/>
            <a:ext cx="3957093" cy="2554187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>
              <a:buFontTx/>
              <a:buNone/>
              <a:defRPr sz="1500" b="1">
                <a:solidFill>
                  <a:schemeClr val="bg1"/>
                </a:solidFill>
                <a:latin typeface="+mn-lt"/>
              </a:defRPr>
            </a:lvl1pPr>
            <a:lvl2pPr>
              <a:buFontTx/>
              <a:buNone/>
              <a:defRPr sz="1875"/>
            </a:lvl2pPr>
            <a:lvl3pPr marL="685800" indent="0">
              <a:buFontTx/>
              <a:buNone/>
              <a:defRPr sz="1875"/>
            </a:lvl3pPr>
            <a:lvl4pPr marL="1028700" indent="0">
              <a:buFontTx/>
              <a:buNone/>
              <a:defRPr sz="1875"/>
            </a:lvl4pPr>
            <a:lvl5pPr marL="1371600" indent="0">
              <a:buFontTx/>
              <a:buNone/>
              <a:defRPr sz="1875"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07975" y="728713"/>
            <a:ext cx="3957093" cy="994172"/>
          </a:xfrm>
          <a:prstGeom prst="rect">
            <a:avLst/>
          </a:prstGeom>
        </p:spPr>
        <p:txBody>
          <a:bodyPr/>
          <a:lstStyle>
            <a:lvl1pPr>
              <a:defRPr sz="27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19" name="Bildplatzhalter 23"/>
          <p:cNvSpPr>
            <a:spLocks noGrp="1"/>
          </p:cNvSpPr>
          <p:nvPr>
            <p:ph type="pic" sz="quarter" idx="18"/>
          </p:nvPr>
        </p:nvSpPr>
        <p:spPr>
          <a:xfrm>
            <a:off x="4572001" y="252275"/>
            <a:ext cx="4572000" cy="4638950"/>
          </a:xfrm>
          <a:prstGeom prst="rect">
            <a:avLst/>
          </a:prstGeom>
        </p:spPr>
        <p:txBody>
          <a:bodyPr/>
          <a:lstStyle/>
          <a:p>
            <a:pPr lvl="0"/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18826263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haltsverzeichn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>
            <a:extLst>
              <a:ext uri="{FF2B5EF4-FFF2-40B4-BE49-F238E27FC236}">
                <a16:creationId xmlns:a16="http://schemas.microsoft.com/office/drawing/2014/main" id="{606006F6-3252-8047-AE5D-888F1CBDCAFF}"/>
              </a:ext>
            </a:extLst>
          </p:cNvPr>
          <p:cNvSpPr/>
          <p:nvPr userDrawn="1"/>
        </p:nvSpPr>
        <p:spPr>
          <a:xfrm>
            <a:off x="0" y="609600"/>
            <a:ext cx="144463" cy="247650"/>
          </a:xfrm>
          <a:prstGeom prst="rect">
            <a:avLst/>
          </a:prstGeom>
          <a:solidFill>
            <a:srgbClr val="8989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F6B6D5CB-40F2-414A-B395-D73D94CC2515}"/>
              </a:ext>
            </a:extLst>
          </p:cNvPr>
          <p:cNvSpPr/>
          <p:nvPr userDrawn="1"/>
        </p:nvSpPr>
        <p:spPr>
          <a:xfrm>
            <a:off x="0" y="4908550"/>
            <a:ext cx="7561263" cy="236538"/>
          </a:xfrm>
          <a:prstGeom prst="rect">
            <a:avLst/>
          </a:prstGeom>
          <a:solidFill>
            <a:srgbClr val="8989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7" name="Fußzeilenplatzhalter 2">
            <a:extLst>
              <a:ext uri="{FF2B5EF4-FFF2-40B4-BE49-F238E27FC236}">
                <a16:creationId xmlns:a16="http://schemas.microsoft.com/office/drawing/2014/main" id="{B1C2AB0F-0B16-414E-AFFD-FC5EEC080972}"/>
              </a:ext>
            </a:extLst>
          </p:cNvPr>
          <p:cNvSpPr txBox="1">
            <a:spLocks/>
          </p:cNvSpPr>
          <p:nvPr userDrawn="1"/>
        </p:nvSpPr>
        <p:spPr>
          <a:xfrm>
            <a:off x="307975" y="4913313"/>
            <a:ext cx="2371725" cy="236537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defRPr/>
            </a:pPr>
            <a:fld id="{9CA2BD75-664B-2B46-B637-4A478ED2EE0D}" type="datetime1">
              <a:rPr lang="de-CH" altLang="en-CH" sz="900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eaLnBrk="1" hangingPunct="1">
                <a:defRPr/>
              </a:pPr>
              <a:t>04.09.2023</a:t>
            </a:fld>
            <a:r>
              <a:rPr lang="de-DE" altLang="en-CH" sz="90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| </a:t>
            </a:r>
            <a:r>
              <a:rPr lang="de-DE" altLang="de-DE" sz="90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fld id="{EF8CA524-D11B-C941-891E-6A628ED1DCCA}" type="slidenum">
              <a:rPr lang="de-DE" altLang="de-DE" sz="900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eaLnBrk="1" hangingPunct="1">
                <a:defRPr/>
              </a:pPr>
              <a:t>‹Nr.›</a:t>
            </a:fld>
            <a:endParaRPr lang="de-DE" altLang="en-CH" sz="900">
              <a:solidFill>
                <a:schemeClr val="bg1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Bild 4" descr="lernen.eps">
            <a:extLst>
              <a:ext uri="{FF2B5EF4-FFF2-40B4-BE49-F238E27FC236}">
                <a16:creationId xmlns:a16="http://schemas.microsoft.com/office/drawing/2014/main" id="{A7F46F1F-716E-1045-8E5C-692209F8191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135313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Bild 3" descr="Logo_PHVS_2farbig.eps">
            <a:extLst>
              <a:ext uri="{FF2B5EF4-FFF2-40B4-BE49-F238E27FC236}">
                <a16:creationId xmlns:a16="http://schemas.microsoft.com/office/drawing/2014/main" id="{296FB545-DABE-0443-B7FA-160161EFB9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b="34747"/>
          <a:stretch>
            <a:fillRect/>
          </a:stretch>
        </p:blipFill>
        <p:spPr bwMode="auto">
          <a:xfrm>
            <a:off x="7705725" y="4762500"/>
            <a:ext cx="1325563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platzhalter 22"/>
          <p:cNvSpPr>
            <a:spLocks noGrp="1"/>
          </p:cNvSpPr>
          <p:nvPr>
            <p:ph type="body" sz="quarter" idx="18"/>
          </p:nvPr>
        </p:nvSpPr>
        <p:spPr>
          <a:xfrm>
            <a:off x="353690" y="1352085"/>
            <a:ext cx="4003004" cy="308775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214313" indent="-214313">
              <a:spcBef>
                <a:spcPts val="300"/>
              </a:spcBef>
              <a:buClr>
                <a:srgbClr val="898989"/>
              </a:buClr>
              <a:buSzPct val="120000"/>
              <a:buFont typeface="Symbol" panose="05050102010706020507" pitchFamily="18" charset="2"/>
              <a:buChar char="-"/>
              <a:defRPr sz="1050" b="0">
                <a:solidFill>
                  <a:schemeClr val="tx1"/>
                </a:solidFill>
                <a:latin typeface="+mn-lt"/>
              </a:defRPr>
            </a:lvl1pPr>
            <a:lvl2pPr>
              <a:buFontTx/>
              <a:buNone/>
              <a:defRPr sz="1875"/>
            </a:lvl2pPr>
            <a:lvl3pPr marL="685800" indent="0">
              <a:buFontTx/>
              <a:buNone/>
              <a:defRPr sz="1875"/>
            </a:lvl3pPr>
            <a:lvl4pPr marL="1028700" indent="0">
              <a:buFontTx/>
              <a:buNone/>
              <a:defRPr sz="1875"/>
            </a:lvl4pPr>
            <a:lvl5pPr marL="1371600" indent="0">
              <a:buFontTx/>
              <a:buNone/>
              <a:defRPr sz="1875"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4" name="Textplatzhalter 22"/>
          <p:cNvSpPr>
            <a:spLocks noGrp="1"/>
          </p:cNvSpPr>
          <p:nvPr>
            <p:ph type="body" sz="quarter" idx="19"/>
          </p:nvPr>
        </p:nvSpPr>
        <p:spPr>
          <a:xfrm>
            <a:off x="4808593" y="1352085"/>
            <a:ext cx="4003004" cy="308775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214313" indent="-214313">
              <a:spcBef>
                <a:spcPts val="300"/>
              </a:spcBef>
              <a:buClr>
                <a:srgbClr val="898989"/>
              </a:buClr>
              <a:buSzPct val="120000"/>
              <a:buFont typeface="Symbol" panose="05050102010706020507" pitchFamily="18" charset="2"/>
              <a:buChar char="-"/>
              <a:defRPr sz="1050" b="0">
                <a:solidFill>
                  <a:schemeClr val="tx1"/>
                </a:solidFill>
                <a:latin typeface="+mn-lt"/>
              </a:defRPr>
            </a:lvl1pPr>
            <a:lvl2pPr>
              <a:buFontTx/>
              <a:buNone/>
              <a:defRPr sz="1875"/>
            </a:lvl2pPr>
            <a:lvl3pPr marL="685800" indent="0">
              <a:buFontTx/>
              <a:buNone/>
              <a:defRPr sz="1875"/>
            </a:lvl3pPr>
            <a:lvl4pPr marL="1028700" indent="0">
              <a:buFontTx/>
              <a:buNone/>
              <a:defRPr sz="1875"/>
            </a:lvl4pPr>
            <a:lvl5pPr marL="1371600" indent="0">
              <a:buFontTx/>
              <a:buNone/>
              <a:defRPr sz="1875"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53691" y="474671"/>
            <a:ext cx="8457906" cy="457979"/>
          </a:xfrm>
          <a:prstGeom prst="rect">
            <a:avLst/>
          </a:prstGeom>
        </p:spPr>
        <p:txBody>
          <a:bodyPr/>
          <a:lstStyle>
            <a:lvl1pPr>
              <a:defRPr sz="2700">
                <a:latin typeface="+mj-lt"/>
              </a:defRPr>
            </a:lvl1pPr>
          </a:lstStyle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4379224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5">
            <a:extLst>
              <a:ext uri="{FF2B5EF4-FFF2-40B4-BE49-F238E27FC236}">
                <a16:creationId xmlns:a16="http://schemas.microsoft.com/office/drawing/2014/main" id="{37DC4901-CE8A-7945-A022-DF4FECAACB17}"/>
              </a:ext>
            </a:extLst>
          </p:cNvPr>
          <p:cNvSpPr/>
          <p:nvPr userDrawn="1"/>
        </p:nvSpPr>
        <p:spPr>
          <a:xfrm>
            <a:off x="0" y="4908550"/>
            <a:ext cx="7561263" cy="236538"/>
          </a:xfrm>
          <a:prstGeom prst="rect">
            <a:avLst/>
          </a:prstGeom>
          <a:solidFill>
            <a:srgbClr val="8989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pic>
        <p:nvPicPr>
          <p:cNvPr id="3" name="Bild 3" descr="Logo_PHVS_2farbig.eps">
            <a:extLst>
              <a:ext uri="{FF2B5EF4-FFF2-40B4-BE49-F238E27FC236}">
                <a16:creationId xmlns:a16="http://schemas.microsoft.com/office/drawing/2014/main" id="{A2C18E46-B33A-0D42-A4F8-23B86A3B0D6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b="34747"/>
          <a:stretch>
            <a:fillRect/>
          </a:stretch>
        </p:blipFill>
        <p:spPr bwMode="auto">
          <a:xfrm>
            <a:off x="7705725" y="4762500"/>
            <a:ext cx="1325563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ußzeilenplatzhalter 2">
            <a:extLst>
              <a:ext uri="{FF2B5EF4-FFF2-40B4-BE49-F238E27FC236}">
                <a16:creationId xmlns:a16="http://schemas.microsoft.com/office/drawing/2014/main" id="{7ED7C9F1-EE5C-3642-B2E3-C032599800CA}"/>
              </a:ext>
            </a:extLst>
          </p:cNvPr>
          <p:cNvSpPr txBox="1">
            <a:spLocks/>
          </p:cNvSpPr>
          <p:nvPr userDrawn="1"/>
        </p:nvSpPr>
        <p:spPr>
          <a:xfrm>
            <a:off x="307975" y="4913313"/>
            <a:ext cx="2371725" cy="236537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defRPr/>
            </a:pPr>
            <a:fld id="{97A3497A-73F7-6645-AA9A-C054591B62DD}" type="datetime1">
              <a:rPr lang="de-CH" altLang="en-CH" sz="900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eaLnBrk="1" hangingPunct="1">
                <a:defRPr/>
              </a:pPr>
              <a:t>04.09.2023</a:t>
            </a:fld>
            <a:r>
              <a:rPr lang="de-DE" altLang="en-CH" sz="90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| </a:t>
            </a:r>
            <a:r>
              <a:rPr lang="de-DE" altLang="de-DE" sz="90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fld id="{6AFA45B3-42AF-044A-A1ED-227A2461E090}" type="slidenum">
              <a:rPr lang="de-DE" altLang="de-DE" sz="900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eaLnBrk="1" hangingPunct="1">
                <a:defRPr/>
              </a:pPr>
              <a:t>‹Nr.›</a:t>
            </a:fld>
            <a:endParaRPr lang="de-DE" altLang="en-CH" sz="900">
              <a:solidFill>
                <a:schemeClr val="bg1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Bild 4" descr="lernen.eps">
            <a:extLst>
              <a:ext uri="{FF2B5EF4-FFF2-40B4-BE49-F238E27FC236}">
                <a16:creationId xmlns:a16="http://schemas.microsoft.com/office/drawing/2014/main" id="{7C39C843-9190-964A-B7DF-4218DE80DD7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135313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1307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Bild 3" descr="Logo_PHVS_2farbig.eps">
            <a:extLst>
              <a:ext uri="{FF2B5EF4-FFF2-40B4-BE49-F238E27FC236}">
                <a16:creationId xmlns:a16="http://schemas.microsoft.com/office/drawing/2014/main" id="{A3BB2DF6-E58C-714D-8049-993F86F8A13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9363" y="127000"/>
            <a:ext cx="1387475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Bild 4" descr="lernen.eps">
            <a:extLst>
              <a:ext uri="{FF2B5EF4-FFF2-40B4-BE49-F238E27FC236}">
                <a16:creationId xmlns:a16="http://schemas.microsoft.com/office/drawing/2014/main" id="{3F88E1A9-CE66-4C46-A542-6A4CEFCEF286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135313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43" r:id="rId1"/>
    <p:sldLayoutId id="2147484044" r:id="rId2"/>
    <p:sldLayoutId id="2147484045" r:id="rId3"/>
    <p:sldLayoutId id="2147484046" r:id="rId4"/>
    <p:sldLayoutId id="2147484047" r:id="rId5"/>
    <p:sldLayoutId id="2147484048" r:id="rId6"/>
    <p:sldLayoutId id="2147484049" r:id="rId7"/>
    <p:sldLayoutId id="2147484050" r:id="rId8"/>
    <p:sldLayoutId id="2147484051" r:id="rId9"/>
    <p:sldLayoutId id="2147484052" r:id="rId10"/>
    <p:sldLayoutId id="2147484053" r:id="rId11"/>
    <p:sldLayoutId id="2147484054" r:id="rId12"/>
  </p:sldLayoutIdLst>
  <p:hf hdr="0" ftr="0"/>
  <p:txStyles>
    <p:titleStyle>
      <a:lvl1pPr algn="l" defTabSz="342900" rtl="0" eaLnBrk="0" fontAlgn="base" hangingPunct="0">
        <a:spcBef>
          <a:spcPct val="0"/>
        </a:spcBef>
        <a:spcAft>
          <a:spcPct val="0"/>
        </a:spcAft>
        <a:defRPr sz="2600" b="1" kern="1200">
          <a:solidFill>
            <a:schemeClr val="tx1"/>
          </a:solidFill>
          <a:latin typeface="Arial "/>
          <a:ea typeface="ＭＳ Ｐゴシック" pitchFamily="34" charset="-128"/>
          <a:cs typeface="Arial "/>
        </a:defRPr>
      </a:lvl1pPr>
      <a:lvl2pPr algn="l" defTabSz="342900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 " charset="0"/>
          <a:ea typeface="ＭＳ Ｐゴシック" pitchFamily="34" charset="-128"/>
          <a:cs typeface="Arial " charset="0"/>
        </a:defRPr>
      </a:lvl2pPr>
      <a:lvl3pPr algn="l" defTabSz="342900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 " charset="0"/>
          <a:ea typeface="ＭＳ Ｐゴシック" pitchFamily="34" charset="-128"/>
          <a:cs typeface="Arial " charset="0"/>
        </a:defRPr>
      </a:lvl3pPr>
      <a:lvl4pPr algn="l" defTabSz="342900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 " charset="0"/>
          <a:ea typeface="ＭＳ Ｐゴシック" pitchFamily="34" charset="-128"/>
          <a:cs typeface="Arial " charset="0"/>
        </a:defRPr>
      </a:lvl4pPr>
      <a:lvl5pPr algn="l" defTabSz="342900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 " charset="0"/>
          <a:ea typeface="ＭＳ Ｐゴシック" pitchFamily="34" charset="-128"/>
          <a:cs typeface="Arial " charset="0"/>
        </a:defRPr>
      </a:lvl5pPr>
      <a:lvl6pPr marL="342900" algn="l" defTabSz="342900" rtl="0" fontAlgn="base">
        <a:spcBef>
          <a:spcPct val="0"/>
        </a:spcBef>
        <a:spcAft>
          <a:spcPct val="0"/>
        </a:spcAft>
        <a:defRPr sz="2625" b="1">
          <a:solidFill>
            <a:schemeClr val="tx1"/>
          </a:solidFill>
          <a:latin typeface="Arial " charset="0"/>
          <a:ea typeface="ＭＳ Ｐゴシック" pitchFamily="34" charset="-128"/>
        </a:defRPr>
      </a:lvl6pPr>
      <a:lvl7pPr marL="685800" algn="l" defTabSz="342900" rtl="0" fontAlgn="base">
        <a:spcBef>
          <a:spcPct val="0"/>
        </a:spcBef>
        <a:spcAft>
          <a:spcPct val="0"/>
        </a:spcAft>
        <a:defRPr sz="2625" b="1">
          <a:solidFill>
            <a:schemeClr val="tx1"/>
          </a:solidFill>
          <a:latin typeface="Arial " charset="0"/>
          <a:ea typeface="ＭＳ Ｐゴシック" pitchFamily="34" charset="-128"/>
        </a:defRPr>
      </a:lvl7pPr>
      <a:lvl8pPr marL="1028700" algn="l" defTabSz="342900" rtl="0" fontAlgn="base">
        <a:spcBef>
          <a:spcPct val="0"/>
        </a:spcBef>
        <a:spcAft>
          <a:spcPct val="0"/>
        </a:spcAft>
        <a:defRPr sz="2625" b="1">
          <a:solidFill>
            <a:schemeClr val="tx1"/>
          </a:solidFill>
          <a:latin typeface="Arial " charset="0"/>
          <a:ea typeface="ＭＳ Ｐゴシック" pitchFamily="34" charset="-128"/>
        </a:defRPr>
      </a:lvl8pPr>
      <a:lvl9pPr marL="1371600" algn="l" defTabSz="342900" rtl="0" fontAlgn="base">
        <a:spcBef>
          <a:spcPct val="0"/>
        </a:spcBef>
        <a:spcAft>
          <a:spcPct val="0"/>
        </a:spcAft>
        <a:defRPr sz="2625" b="1">
          <a:solidFill>
            <a:schemeClr val="tx1"/>
          </a:solidFill>
          <a:latin typeface="Arial " charset="0"/>
          <a:ea typeface="ＭＳ Ｐゴシック" pitchFamily="34" charset="-128"/>
        </a:defRPr>
      </a:lvl9pPr>
    </p:titleStyle>
    <p:bodyStyle>
      <a:lvl1pPr marL="385763" indent="-385763" algn="l" defTabSz="3429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AutoNum type="arabicPeriod"/>
        <a:defRPr sz="2100" kern="1200">
          <a:solidFill>
            <a:schemeClr val="tx1"/>
          </a:solidFill>
          <a:latin typeface="Arial "/>
          <a:ea typeface="ＭＳ Ｐゴシック" pitchFamily="34" charset="-128"/>
          <a:cs typeface="Arial "/>
        </a:defRPr>
      </a:lvl1pPr>
      <a:lvl2pPr marL="342900" algn="l" defTabSz="342900" rtl="0" eaLnBrk="0" fontAlgn="base" hangingPunct="0">
        <a:spcBef>
          <a:spcPct val="20000"/>
        </a:spcBef>
        <a:spcAft>
          <a:spcPct val="0"/>
        </a:spcAft>
        <a:buFont typeface="+mj-lt" charset="0"/>
        <a:defRPr sz="2100" kern="1200">
          <a:solidFill>
            <a:schemeClr val="tx1"/>
          </a:solidFill>
          <a:latin typeface="Arial "/>
          <a:ea typeface="ＭＳ Ｐゴシック" pitchFamily="34" charset="-128"/>
          <a:cs typeface="Arial "/>
        </a:defRPr>
      </a:lvl2pPr>
      <a:lvl3pPr marL="1071563" indent="-385763" algn="l" defTabSz="3429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AutoNum type="arabicPeriod"/>
        <a:defRPr sz="2100" kern="1200">
          <a:solidFill>
            <a:schemeClr val="tx1"/>
          </a:solidFill>
          <a:latin typeface="Arial "/>
          <a:ea typeface="ＭＳ Ｐゴシック" pitchFamily="34" charset="-128"/>
          <a:cs typeface="Arial "/>
        </a:defRPr>
      </a:lvl3pPr>
      <a:lvl4pPr marL="1414463" indent="-385763" algn="l" defTabSz="3429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AutoNum type="arabicPeriod"/>
        <a:defRPr sz="2100" kern="1200">
          <a:solidFill>
            <a:schemeClr val="tx1"/>
          </a:solidFill>
          <a:latin typeface="Arial "/>
          <a:ea typeface="ＭＳ Ｐゴシック" pitchFamily="34" charset="-128"/>
          <a:cs typeface="Arial "/>
        </a:defRPr>
      </a:lvl4pPr>
      <a:lvl5pPr marL="1757363" indent="-385763" algn="l" defTabSz="3429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AutoNum type="arabicPeriod"/>
        <a:defRPr sz="2100" kern="1200">
          <a:solidFill>
            <a:schemeClr val="tx1"/>
          </a:solidFill>
          <a:latin typeface="Arial "/>
          <a:ea typeface="ＭＳ Ｐゴシック" pitchFamily="34" charset="-128"/>
          <a:cs typeface="Arial 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CBD4D7AC-3463-3341-B10D-B31FEF1EC9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413" y="2348307"/>
            <a:ext cx="8891586" cy="1416050"/>
          </a:xfrm>
        </p:spPr>
        <p:txBody>
          <a:bodyPr/>
          <a:lstStyle/>
          <a:p>
            <a:pPr>
              <a:defRPr/>
            </a:pPr>
            <a:r>
              <a:rPr lang="en-US" sz="2400" dirty="0"/>
              <a:t>Representations of the Virgin Mary in Swiss German religious school textbooks in a multi-religious society</a:t>
            </a:r>
            <a:endParaRPr lang="de-DE" sz="2400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9091553-6BE9-A242-A48C-C73C29954DF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52412" y="4530268"/>
            <a:ext cx="8796489" cy="457200"/>
          </a:xfrm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r>
              <a:rPr lang="de-DE" altLang="de-DE" sz="1200" dirty="0" smtClean="0">
                <a:cs typeface="Arial " charset="0"/>
              </a:rPr>
              <a:t>Bernhard Rotzer </a:t>
            </a:r>
            <a:r>
              <a:rPr lang="de-DE" altLang="de-DE" sz="1200" dirty="0">
                <a:cs typeface="Arial " charset="0"/>
              </a:rPr>
              <a:t>| </a:t>
            </a:r>
            <a:r>
              <a:rPr lang="de-DE" altLang="de-DE" sz="1200" dirty="0" smtClean="0">
                <a:cs typeface="Arial " charset="0"/>
              </a:rPr>
              <a:t>24.08.2023 </a:t>
            </a:r>
            <a:r>
              <a:rPr lang="de-DE" altLang="de-DE" sz="1200" dirty="0">
                <a:cs typeface="Arial " charset="0"/>
              </a:rPr>
              <a:t>| </a:t>
            </a:r>
            <a:r>
              <a:rPr lang="en-US" sz="1200" dirty="0"/>
              <a:t>European Conference on Educational </a:t>
            </a:r>
            <a:r>
              <a:rPr lang="en-US" sz="1200" dirty="0" smtClean="0"/>
              <a:t>Research (ECER) - </a:t>
            </a:r>
            <a:r>
              <a:rPr lang="en-US" sz="1200" dirty="0"/>
              <a:t>he Value of Diversity in Education and Educational </a:t>
            </a:r>
            <a:r>
              <a:rPr lang="en-US" sz="1200" dirty="0" smtClean="0"/>
              <a:t>Research (University of Glasgow)</a:t>
            </a:r>
            <a:endParaRPr lang="en-US" sz="1200" dirty="0"/>
          </a:p>
          <a:p>
            <a:endParaRPr lang="de-DE" altLang="de-DE" sz="1200" dirty="0">
              <a:cs typeface="Arial " charset="0"/>
            </a:endParaRPr>
          </a:p>
        </p:txBody>
      </p:sp>
      <p:pic>
        <p:nvPicPr>
          <p:cNvPr id="5" name="Bildplatzhalter 4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359" b="42359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/>
          <p:cNvSpPr>
            <a:spLocks noGrp="1"/>
          </p:cNvSpPr>
          <p:nvPr>
            <p:ph type="body" sz="quarter" idx="16"/>
          </p:nvPr>
        </p:nvSpPr>
        <p:spPr>
          <a:xfrm>
            <a:off x="5120844" y="1042219"/>
            <a:ext cx="4764282" cy="2761640"/>
          </a:xfrm>
        </p:spPr>
        <p:txBody>
          <a:bodyPr/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1600" dirty="0"/>
              <a:t>Textbook </a:t>
            </a:r>
            <a:r>
              <a:rPr lang="en-US" sz="1600" dirty="0" smtClean="0"/>
              <a:t>research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1600" dirty="0" smtClean="0"/>
              <a:t>Research interests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1600" dirty="0" smtClean="0"/>
              <a:t>Starting </a:t>
            </a:r>
            <a:r>
              <a:rPr lang="en-US" sz="1600" dirty="0"/>
              <a:t>point and </a:t>
            </a:r>
            <a:r>
              <a:rPr lang="en-US" sz="1600" dirty="0" smtClean="0"/>
              <a:t>method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1600" dirty="0" smtClean="0"/>
              <a:t>Curriculum </a:t>
            </a:r>
            <a:r>
              <a:rPr lang="en-US" sz="1600" dirty="0"/>
              <a:t>2003 </a:t>
            </a:r>
            <a:endParaRPr lang="en-US" sz="1600" dirty="0" smtClean="0"/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1600" dirty="0" smtClean="0"/>
              <a:t>Marian </a:t>
            </a:r>
            <a:r>
              <a:rPr lang="en-US" sz="1600" dirty="0"/>
              <a:t>representations (2003 - 2018</a:t>
            </a:r>
            <a:r>
              <a:rPr lang="en-US" sz="1600" dirty="0" smtClean="0"/>
              <a:t>)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1600" dirty="0" smtClean="0"/>
              <a:t>Curriculum </a:t>
            </a:r>
            <a:r>
              <a:rPr lang="en-US" sz="1600" dirty="0"/>
              <a:t>21 </a:t>
            </a:r>
            <a:endParaRPr lang="en-US" sz="1600" dirty="0" smtClean="0"/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1600" dirty="0" smtClean="0"/>
              <a:t>Marian </a:t>
            </a:r>
            <a:r>
              <a:rPr lang="en-US" sz="1600" dirty="0"/>
              <a:t>representations (from 2018</a:t>
            </a:r>
            <a:r>
              <a:rPr lang="en-US" sz="1600" dirty="0" smtClean="0"/>
              <a:t>)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1600" dirty="0" smtClean="0"/>
              <a:t>Conclusion</a:t>
            </a:r>
          </a:p>
          <a:p>
            <a:pPr marL="0" indent="0">
              <a:lnSpc>
                <a:spcPct val="150000"/>
              </a:lnSpc>
              <a:buNone/>
            </a:pPr>
            <a:endParaRPr lang="de-CH" dirty="0" smtClean="0"/>
          </a:p>
          <a:p>
            <a:pPr marL="0" indent="0">
              <a:lnSpc>
                <a:spcPct val="150000"/>
              </a:lnSpc>
              <a:buNone/>
            </a:pPr>
            <a:endParaRPr lang="de-CH" dirty="0"/>
          </a:p>
        </p:txBody>
      </p:sp>
      <p:sp>
        <p:nvSpPr>
          <p:cNvPr id="11" name="Textfeld 10"/>
          <p:cNvSpPr txBox="1"/>
          <p:nvPr/>
        </p:nvSpPr>
        <p:spPr>
          <a:xfrm>
            <a:off x="247750" y="237137"/>
            <a:ext cx="36449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CH" sz="2200" b="1" dirty="0" smtClean="0">
                <a:latin typeface="+mn-lt"/>
              </a:rPr>
              <a:t>Table </a:t>
            </a:r>
            <a:r>
              <a:rPr lang="de-CH" sz="2200" b="1" dirty="0" err="1" smtClean="0">
                <a:latin typeface="+mn-lt"/>
              </a:rPr>
              <a:t>of</a:t>
            </a:r>
            <a:r>
              <a:rPr lang="de-CH" sz="2200" b="1" dirty="0" smtClean="0">
                <a:latin typeface="+mn-lt"/>
              </a:rPr>
              <a:t> </a:t>
            </a:r>
            <a:r>
              <a:rPr lang="de-CH" sz="2200" b="1" dirty="0" err="1" smtClean="0">
                <a:latin typeface="+mn-lt"/>
              </a:rPr>
              <a:t>contents</a:t>
            </a:r>
            <a:endParaRPr lang="de-CH" sz="2200" b="1" dirty="0" smtClean="0">
              <a:latin typeface="+mn-lt"/>
            </a:endParaRPr>
          </a:p>
        </p:txBody>
      </p:sp>
      <p:pic>
        <p:nvPicPr>
          <p:cNvPr id="5" name="Grafik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736764"/>
            <a:ext cx="4140403" cy="33725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76531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PH VS">
  <a:themeElements>
    <a:clrScheme name="PH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D2202B"/>
      </a:accent1>
      <a:accent2>
        <a:srgbClr val="599B32"/>
      </a:accent2>
      <a:accent3>
        <a:srgbClr val="007553"/>
      </a:accent3>
      <a:accent4>
        <a:srgbClr val="99CC33"/>
      </a:accent4>
      <a:accent5>
        <a:srgbClr val="0269B1"/>
      </a:accent5>
      <a:accent6>
        <a:srgbClr val="FFCC00"/>
      </a:accent6>
      <a:hlink>
        <a:srgbClr val="F39A85"/>
      </a:hlink>
      <a:folHlink>
        <a:srgbClr val="C6C6C6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2000" dirty="0" smtClean="0">
            <a:latin typeface="+mn-lt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72</Words>
  <Application>Microsoft Office PowerPoint</Application>
  <PresentationFormat>Bildschirmpräsentation (16:9)</PresentationFormat>
  <Paragraphs>11</Paragraphs>
  <Slides>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9" baseType="lpstr">
      <vt:lpstr>ＭＳ Ｐゴシック</vt:lpstr>
      <vt:lpstr>Arial</vt:lpstr>
      <vt:lpstr>Arial </vt:lpstr>
      <vt:lpstr>Calibri</vt:lpstr>
      <vt:lpstr>Symbol</vt:lpstr>
      <vt:lpstr>Wingdings</vt:lpstr>
      <vt:lpstr>1_PH VS</vt:lpstr>
      <vt:lpstr>Representations of the Virgin Mary in Swiss German religious school textbooks in a multi-religious society</vt:lpstr>
      <vt:lpstr>PowerPoint-Präsentation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subject/>
  <dc:creator>David Hischier</dc:creator>
  <cp:keywords/>
  <dc:description/>
  <cp:lastModifiedBy>Bernhard Rotzer</cp:lastModifiedBy>
  <cp:revision>250</cp:revision>
  <cp:lastPrinted>2020-01-16T15:11:31Z</cp:lastPrinted>
  <dcterms:created xsi:type="dcterms:W3CDTF">2012-01-30T08:35:02Z</dcterms:created>
  <dcterms:modified xsi:type="dcterms:W3CDTF">2023-09-04T20:44:35Z</dcterms:modified>
  <cp:category/>
</cp:coreProperties>
</file>